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50"/>
  </p:notesMasterIdLst>
  <p:sldIdLst>
    <p:sldId id="256" r:id="rId2"/>
    <p:sldId id="259" r:id="rId3"/>
    <p:sldId id="258" r:id="rId4"/>
    <p:sldId id="263" r:id="rId5"/>
    <p:sldId id="290" r:id="rId6"/>
    <p:sldId id="291" r:id="rId7"/>
    <p:sldId id="289" r:id="rId8"/>
    <p:sldId id="296" r:id="rId9"/>
    <p:sldId id="335" r:id="rId10"/>
    <p:sldId id="292" r:id="rId11"/>
    <p:sldId id="295" r:id="rId12"/>
    <p:sldId id="304" r:id="rId13"/>
    <p:sldId id="301" r:id="rId14"/>
    <p:sldId id="306" r:id="rId15"/>
    <p:sldId id="308" r:id="rId16"/>
    <p:sldId id="311" r:id="rId17"/>
    <p:sldId id="317" r:id="rId18"/>
    <p:sldId id="318" r:id="rId19"/>
    <p:sldId id="336" r:id="rId20"/>
    <p:sldId id="323" r:id="rId21"/>
    <p:sldId id="331" r:id="rId22"/>
    <p:sldId id="332" r:id="rId23"/>
    <p:sldId id="294" r:id="rId24"/>
    <p:sldId id="297" r:id="rId25"/>
    <p:sldId id="300" r:id="rId26"/>
    <p:sldId id="261" r:id="rId27"/>
    <p:sldId id="302" r:id="rId28"/>
    <p:sldId id="298" r:id="rId29"/>
    <p:sldId id="334" r:id="rId30"/>
    <p:sldId id="333" r:id="rId31"/>
    <p:sldId id="305" r:id="rId32"/>
    <p:sldId id="307" r:id="rId33"/>
    <p:sldId id="309" r:id="rId34"/>
    <p:sldId id="310" r:id="rId35"/>
    <p:sldId id="312" r:id="rId36"/>
    <p:sldId id="313" r:id="rId37"/>
    <p:sldId id="314" r:id="rId38"/>
    <p:sldId id="315" r:id="rId39"/>
    <p:sldId id="316" r:id="rId40"/>
    <p:sldId id="319" r:id="rId41"/>
    <p:sldId id="321" r:id="rId42"/>
    <p:sldId id="324" r:id="rId43"/>
    <p:sldId id="325" r:id="rId44"/>
    <p:sldId id="326" r:id="rId45"/>
    <p:sldId id="328" r:id="rId46"/>
    <p:sldId id="260" r:id="rId47"/>
    <p:sldId id="330" r:id="rId48"/>
    <p:sldId id="269" r:id="rId49"/>
  </p:sldIdLst>
  <p:sldSz cx="9144000" cy="5143500" type="screen16x9"/>
  <p:notesSz cx="6858000" cy="9144000"/>
  <p:embeddedFontLst>
    <p:embeddedFont>
      <p:font typeface="Albert Sans" panose="020B0604020202020204" charset="0"/>
      <p:regular r:id="rId51"/>
      <p:bold r:id="rId52"/>
      <p:italic r:id="rId53"/>
      <p:boldItalic r:id="rId54"/>
    </p:embeddedFont>
    <p:embeddedFont>
      <p:font typeface="Mangal Pro" panose="00000500000000000000" pitchFamily="2" charset="0"/>
      <p:regular r:id="rId55"/>
      <p:bold r:id="rId56"/>
    </p:embeddedFont>
    <p:embeddedFont>
      <p:font typeface="Manrope" panose="020B0604020202020204" charset="0"/>
      <p:regular r:id="rId57"/>
      <p:bold r:id="rId58"/>
    </p:embeddedFont>
    <p:embeddedFont>
      <p:font typeface="Nunito Light" pitchFamily="2" charset="0"/>
      <p:regular r:id="rId59"/>
      <p: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BBA2D9-1C53-4911-A752-83872BB79079}">
  <a:tblStyle styleId="{9EBBA2D9-1C53-4911-A752-83872BB7907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393"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Lê Trọng Nhân" userId="S::20521698@ms.uit.edu.vn::eaa82909-b62a-4d90-b72c-678a7ba9e61d" providerId="AD" clId="Web-{6DFF7CDD-6380-1FF8-262B-B14FE0CDE5B0}"/>
    <pc:docChg chg="modSld">
      <pc:chgData name="Nguyễn Lê Trọng Nhân" userId="S::20521698@ms.uit.edu.vn::eaa82909-b62a-4d90-b72c-678a7ba9e61d" providerId="AD" clId="Web-{6DFF7CDD-6380-1FF8-262B-B14FE0CDE5B0}" dt="2023-11-19T07:45:59.476" v="28" actId="20577"/>
      <pc:docMkLst>
        <pc:docMk/>
      </pc:docMkLst>
      <pc:sldChg chg="modSp">
        <pc:chgData name="Nguyễn Lê Trọng Nhân" userId="S::20521698@ms.uit.edu.vn::eaa82909-b62a-4d90-b72c-678a7ba9e61d" providerId="AD" clId="Web-{6DFF7CDD-6380-1FF8-262B-B14FE0CDE5B0}" dt="2023-11-19T07:39:02.915" v="16" actId="20577"/>
        <pc:sldMkLst>
          <pc:docMk/>
          <pc:sldMk cId="3023254099" sldId="298"/>
        </pc:sldMkLst>
        <pc:spChg chg="mod">
          <ac:chgData name="Nguyễn Lê Trọng Nhân" userId="S::20521698@ms.uit.edu.vn::eaa82909-b62a-4d90-b72c-678a7ba9e61d" providerId="AD" clId="Web-{6DFF7CDD-6380-1FF8-262B-B14FE0CDE5B0}" dt="2023-11-19T07:39:02.915" v="16" actId="20577"/>
          <ac:spMkLst>
            <pc:docMk/>
            <pc:sldMk cId="3023254099" sldId="298"/>
            <ac:spMk id="322" creationId="{00000000-0000-0000-0000-000000000000}"/>
          </ac:spMkLst>
        </pc:spChg>
      </pc:sldChg>
      <pc:sldChg chg="modSp">
        <pc:chgData name="Nguyễn Lê Trọng Nhân" userId="S::20521698@ms.uit.edu.vn::eaa82909-b62a-4d90-b72c-678a7ba9e61d" providerId="AD" clId="Web-{6DFF7CDD-6380-1FF8-262B-B14FE0CDE5B0}" dt="2023-11-19T07:37:58.413" v="13" actId="20577"/>
        <pc:sldMkLst>
          <pc:docMk/>
          <pc:sldMk cId="3814088789" sldId="311"/>
        </pc:sldMkLst>
        <pc:spChg chg="mod">
          <ac:chgData name="Nguyễn Lê Trọng Nhân" userId="S::20521698@ms.uit.edu.vn::eaa82909-b62a-4d90-b72c-678a7ba9e61d" providerId="AD" clId="Web-{6DFF7CDD-6380-1FF8-262B-B14FE0CDE5B0}" dt="2023-11-19T07:37:58.413" v="13" actId="20577"/>
          <ac:spMkLst>
            <pc:docMk/>
            <pc:sldMk cId="3814088789" sldId="311"/>
            <ac:spMk id="2" creationId="{D07CF5C6-8B18-B719-0756-5A0E4CC62864}"/>
          </ac:spMkLst>
        </pc:spChg>
      </pc:sldChg>
      <pc:sldChg chg="modSp">
        <pc:chgData name="Nguyễn Lê Trọng Nhân" userId="S::20521698@ms.uit.edu.vn::eaa82909-b62a-4d90-b72c-678a7ba9e61d" providerId="AD" clId="Web-{6DFF7CDD-6380-1FF8-262B-B14FE0CDE5B0}" dt="2023-11-19T07:45:59.476" v="28" actId="20577"/>
        <pc:sldMkLst>
          <pc:docMk/>
          <pc:sldMk cId="808639351" sldId="315"/>
        </pc:sldMkLst>
        <pc:spChg chg="mod">
          <ac:chgData name="Nguyễn Lê Trọng Nhân" userId="S::20521698@ms.uit.edu.vn::eaa82909-b62a-4d90-b72c-678a7ba9e61d" providerId="AD" clId="Web-{6DFF7CDD-6380-1FF8-262B-B14FE0CDE5B0}" dt="2023-11-19T07:45:59.476" v="28" actId="20577"/>
          <ac:spMkLst>
            <pc:docMk/>
            <pc:sldMk cId="808639351" sldId="315"/>
            <ac:spMk id="12" creationId="{EEF77043-8037-3744-64C2-434A1F65A2FE}"/>
          </ac:spMkLst>
        </pc:spChg>
      </pc:sldChg>
      <pc:sldChg chg="modSp">
        <pc:chgData name="Nguyễn Lê Trọng Nhân" userId="S::20521698@ms.uit.edu.vn::eaa82909-b62a-4d90-b72c-678a7ba9e61d" providerId="AD" clId="Web-{6DFF7CDD-6380-1FF8-262B-B14FE0CDE5B0}" dt="2023-11-19T07:39:25.478" v="25" actId="20577"/>
        <pc:sldMkLst>
          <pc:docMk/>
          <pc:sldMk cId="1317342129" sldId="334"/>
        </pc:sldMkLst>
        <pc:spChg chg="mod">
          <ac:chgData name="Nguyễn Lê Trọng Nhân" userId="S::20521698@ms.uit.edu.vn::eaa82909-b62a-4d90-b72c-678a7ba9e61d" providerId="AD" clId="Web-{6DFF7CDD-6380-1FF8-262B-B14FE0CDE5B0}" dt="2023-11-19T07:39:25.478" v="25" actId="20577"/>
          <ac:spMkLst>
            <pc:docMk/>
            <pc:sldMk cId="1317342129" sldId="334"/>
            <ac:spMk id="322" creationId="{00000000-0000-0000-0000-000000000000}"/>
          </ac:spMkLst>
        </pc:spChg>
      </pc:sldChg>
    </pc:docChg>
  </pc:docChgLst>
  <pc:docChgLst>
    <pc:chgData name="Tạ Nhật Minh" userId="S::20521614@ms.uit.edu.vn::d5e0d84a-bf84-4da3-bf8d-e154f4b9d7cd" providerId="AD" clId="Web-{0A99E232-A3D1-9AEA-49D2-7CCF8B411EF3}"/>
    <pc:docChg chg="delSld modSld sldOrd">
      <pc:chgData name="Tạ Nhật Minh" userId="S::20521614@ms.uit.edu.vn::d5e0d84a-bf84-4da3-bf8d-e154f4b9d7cd" providerId="AD" clId="Web-{0A99E232-A3D1-9AEA-49D2-7CCF8B411EF3}" dt="2023-11-19T07:17:35.950" v="153" actId="1076"/>
      <pc:docMkLst>
        <pc:docMk/>
      </pc:docMkLst>
      <pc:sldChg chg="modSp">
        <pc:chgData name="Tạ Nhật Minh" userId="S::20521614@ms.uit.edu.vn::d5e0d84a-bf84-4da3-bf8d-e154f4b9d7cd" providerId="AD" clId="Web-{0A99E232-A3D1-9AEA-49D2-7CCF8B411EF3}" dt="2023-11-19T06:45:02.896" v="10" actId="20577"/>
        <pc:sldMkLst>
          <pc:docMk/>
          <pc:sldMk cId="3643236059" sldId="297"/>
        </pc:sldMkLst>
        <pc:spChg chg="mod">
          <ac:chgData name="Tạ Nhật Minh" userId="S::20521614@ms.uit.edu.vn::d5e0d84a-bf84-4da3-bf8d-e154f4b9d7cd" providerId="AD" clId="Web-{0A99E232-A3D1-9AEA-49D2-7CCF8B411EF3}" dt="2023-11-19T06:45:02.896" v="10" actId="20577"/>
          <ac:spMkLst>
            <pc:docMk/>
            <pc:sldMk cId="3643236059" sldId="297"/>
            <ac:spMk id="322" creationId="{00000000-0000-0000-0000-000000000000}"/>
          </ac:spMkLst>
        </pc:spChg>
      </pc:sldChg>
      <pc:sldChg chg="addSp modSp ord">
        <pc:chgData name="Tạ Nhật Minh" userId="S::20521614@ms.uit.edu.vn::d5e0d84a-bf84-4da3-bf8d-e154f4b9d7cd" providerId="AD" clId="Web-{0A99E232-A3D1-9AEA-49D2-7CCF8B411EF3}" dt="2023-11-19T07:02:37.272" v="24" actId="20577"/>
        <pc:sldMkLst>
          <pc:docMk/>
          <pc:sldMk cId="3023254099" sldId="298"/>
        </pc:sldMkLst>
        <pc:spChg chg="add mod">
          <ac:chgData name="Tạ Nhật Minh" userId="S::20521614@ms.uit.edu.vn::d5e0d84a-bf84-4da3-bf8d-e154f4b9d7cd" providerId="AD" clId="Web-{0A99E232-A3D1-9AEA-49D2-7CCF8B411EF3}" dt="2023-11-19T07:02:37.272" v="24" actId="20577"/>
          <ac:spMkLst>
            <pc:docMk/>
            <pc:sldMk cId="3023254099" sldId="298"/>
            <ac:spMk id="4" creationId="{B9CA1F5C-8117-DCC6-E4C5-A92056B81CC8}"/>
          </ac:spMkLst>
        </pc:spChg>
      </pc:sldChg>
      <pc:sldChg chg="modSp">
        <pc:chgData name="Tạ Nhật Minh" userId="S::20521614@ms.uit.edu.vn::d5e0d84a-bf84-4da3-bf8d-e154f4b9d7cd" providerId="AD" clId="Web-{0A99E232-A3D1-9AEA-49D2-7CCF8B411EF3}" dt="2023-11-19T07:08:10.061" v="95" actId="1076"/>
        <pc:sldMkLst>
          <pc:docMk/>
          <pc:sldMk cId="2563947380" sldId="307"/>
        </pc:sldMkLst>
        <pc:spChg chg="mod">
          <ac:chgData name="Tạ Nhật Minh" userId="S::20521614@ms.uit.edu.vn::d5e0d84a-bf84-4da3-bf8d-e154f4b9d7cd" providerId="AD" clId="Web-{0A99E232-A3D1-9AEA-49D2-7CCF8B411EF3}" dt="2023-11-19T07:08:07.717" v="94" actId="1076"/>
          <ac:spMkLst>
            <pc:docMk/>
            <pc:sldMk cId="2563947380" sldId="307"/>
            <ac:spMk id="12" creationId="{EEF77043-8037-3744-64C2-434A1F65A2FE}"/>
          </ac:spMkLst>
        </pc:spChg>
        <pc:picChg chg="mod">
          <ac:chgData name="Tạ Nhật Minh" userId="S::20521614@ms.uit.edu.vn::d5e0d84a-bf84-4da3-bf8d-e154f4b9d7cd" providerId="AD" clId="Web-{0A99E232-A3D1-9AEA-49D2-7CCF8B411EF3}" dt="2023-11-19T07:08:10.061" v="95" actId="1076"/>
          <ac:picMkLst>
            <pc:docMk/>
            <pc:sldMk cId="2563947380" sldId="307"/>
            <ac:picMk id="3" creationId="{650E12A9-45CF-BA78-F593-C2F603E4786B}"/>
          </ac:picMkLst>
        </pc:picChg>
      </pc:sldChg>
      <pc:sldChg chg="modSp">
        <pc:chgData name="Tạ Nhật Minh" userId="S::20521614@ms.uit.edu.vn::d5e0d84a-bf84-4da3-bf8d-e154f4b9d7cd" providerId="AD" clId="Web-{0A99E232-A3D1-9AEA-49D2-7CCF8B411EF3}" dt="2023-11-19T07:08:41.624" v="117" actId="20577"/>
        <pc:sldMkLst>
          <pc:docMk/>
          <pc:sldMk cId="3741028208" sldId="309"/>
        </pc:sldMkLst>
        <pc:spChg chg="mod">
          <ac:chgData name="Tạ Nhật Minh" userId="S::20521614@ms.uit.edu.vn::d5e0d84a-bf84-4da3-bf8d-e154f4b9d7cd" providerId="AD" clId="Web-{0A99E232-A3D1-9AEA-49D2-7CCF8B411EF3}" dt="2023-11-19T07:08:41.624" v="117" actId="20577"/>
          <ac:spMkLst>
            <pc:docMk/>
            <pc:sldMk cId="3741028208" sldId="309"/>
            <ac:spMk id="12" creationId="{EEF77043-8037-3744-64C2-434A1F65A2FE}"/>
          </ac:spMkLst>
        </pc:spChg>
      </pc:sldChg>
      <pc:sldChg chg="modSp">
        <pc:chgData name="Tạ Nhật Minh" userId="S::20521614@ms.uit.edu.vn::d5e0d84a-bf84-4da3-bf8d-e154f4b9d7cd" providerId="AD" clId="Web-{0A99E232-A3D1-9AEA-49D2-7CCF8B411EF3}" dt="2023-11-19T07:12:26.896" v="146" actId="20577"/>
        <pc:sldMkLst>
          <pc:docMk/>
          <pc:sldMk cId="3775183085" sldId="310"/>
        </pc:sldMkLst>
        <pc:spChg chg="mod">
          <ac:chgData name="Tạ Nhật Minh" userId="S::20521614@ms.uit.edu.vn::d5e0d84a-bf84-4da3-bf8d-e154f4b9d7cd" providerId="AD" clId="Web-{0A99E232-A3D1-9AEA-49D2-7CCF8B411EF3}" dt="2023-11-19T07:12:26.896" v="146" actId="20577"/>
          <ac:spMkLst>
            <pc:docMk/>
            <pc:sldMk cId="3775183085" sldId="310"/>
            <ac:spMk id="12" creationId="{EEF77043-8037-3744-64C2-434A1F65A2FE}"/>
          </ac:spMkLst>
        </pc:spChg>
      </pc:sldChg>
      <pc:sldChg chg="modSp">
        <pc:chgData name="Tạ Nhật Minh" userId="S::20521614@ms.uit.edu.vn::d5e0d84a-bf84-4da3-bf8d-e154f4b9d7cd" providerId="AD" clId="Web-{0A99E232-A3D1-9AEA-49D2-7CCF8B411EF3}" dt="2023-11-19T07:12:36.740" v="150" actId="20577"/>
        <pc:sldMkLst>
          <pc:docMk/>
          <pc:sldMk cId="3325031305" sldId="312"/>
        </pc:sldMkLst>
        <pc:spChg chg="mod">
          <ac:chgData name="Tạ Nhật Minh" userId="S::20521614@ms.uit.edu.vn::d5e0d84a-bf84-4da3-bf8d-e154f4b9d7cd" providerId="AD" clId="Web-{0A99E232-A3D1-9AEA-49D2-7CCF8B411EF3}" dt="2023-11-19T07:12:36.740" v="150" actId="20577"/>
          <ac:spMkLst>
            <pc:docMk/>
            <pc:sldMk cId="3325031305" sldId="312"/>
            <ac:spMk id="12" creationId="{EEF77043-8037-3744-64C2-434A1F65A2FE}"/>
          </ac:spMkLst>
        </pc:spChg>
      </pc:sldChg>
      <pc:sldChg chg="modSp">
        <pc:chgData name="Tạ Nhật Minh" userId="S::20521614@ms.uit.edu.vn::d5e0d84a-bf84-4da3-bf8d-e154f4b9d7cd" providerId="AD" clId="Web-{0A99E232-A3D1-9AEA-49D2-7CCF8B411EF3}" dt="2023-11-19T07:17:35.950" v="153" actId="1076"/>
        <pc:sldMkLst>
          <pc:docMk/>
          <pc:sldMk cId="524244957" sldId="321"/>
        </pc:sldMkLst>
        <pc:picChg chg="mod">
          <ac:chgData name="Tạ Nhật Minh" userId="S::20521614@ms.uit.edu.vn::d5e0d84a-bf84-4da3-bf8d-e154f4b9d7cd" providerId="AD" clId="Web-{0A99E232-A3D1-9AEA-49D2-7CCF8B411EF3}" dt="2023-11-19T07:17:35.950" v="153" actId="1076"/>
          <ac:picMkLst>
            <pc:docMk/>
            <pc:sldMk cId="524244957" sldId="321"/>
            <ac:picMk id="2" creationId="{4E045CAA-F7E1-2BEA-68BE-FB577B3C8410}"/>
          </ac:picMkLst>
        </pc:picChg>
      </pc:sldChg>
      <pc:sldChg chg="del">
        <pc:chgData name="Tạ Nhật Minh" userId="S::20521614@ms.uit.edu.vn::d5e0d84a-bf84-4da3-bf8d-e154f4b9d7cd" providerId="AD" clId="Web-{0A99E232-A3D1-9AEA-49D2-7CCF8B411EF3}" dt="2023-11-19T07:15:40.416" v="151"/>
        <pc:sldMkLst>
          <pc:docMk/>
          <pc:sldMk cId="2346949317" sldId="322"/>
        </pc:sldMkLst>
      </pc:sldChg>
      <pc:sldChg chg="del">
        <pc:chgData name="Tạ Nhật Minh" userId="S::20521614@ms.uit.edu.vn::d5e0d84a-bf84-4da3-bf8d-e154f4b9d7cd" providerId="AD" clId="Web-{0A99E232-A3D1-9AEA-49D2-7CCF8B411EF3}" dt="2023-11-19T07:15:45.025" v="152"/>
        <pc:sldMkLst>
          <pc:docMk/>
          <pc:sldMk cId="2278295917" sldId="327"/>
        </pc:sldMkLst>
      </pc:sldChg>
      <pc:sldChg chg="modSp">
        <pc:chgData name="Tạ Nhật Minh" userId="S::20521614@ms.uit.edu.vn::d5e0d84a-bf84-4da3-bf8d-e154f4b9d7cd" providerId="AD" clId="Web-{0A99E232-A3D1-9AEA-49D2-7CCF8B411EF3}" dt="2023-11-19T07:04:01.321" v="28" actId="20577"/>
        <pc:sldMkLst>
          <pc:docMk/>
          <pc:sldMk cId="1317342129" sldId="334"/>
        </pc:sldMkLst>
        <pc:spChg chg="mod">
          <ac:chgData name="Tạ Nhật Minh" userId="S::20521614@ms.uit.edu.vn::d5e0d84a-bf84-4da3-bf8d-e154f4b9d7cd" providerId="AD" clId="Web-{0A99E232-A3D1-9AEA-49D2-7CCF8B411EF3}" dt="2023-11-19T07:04:01.321" v="28" actId="20577"/>
          <ac:spMkLst>
            <pc:docMk/>
            <pc:sldMk cId="1317342129" sldId="334"/>
            <ac:spMk id="3" creationId="{DB3258A2-A308-A594-D3A4-AE982C20EDEE}"/>
          </ac:spMkLst>
        </pc:spChg>
        <pc:spChg chg="mod">
          <ac:chgData name="Tạ Nhật Minh" userId="S::20521614@ms.uit.edu.vn::d5e0d84a-bf84-4da3-bf8d-e154f4b9d7cd" providerId="AD" clId="Web-{0A99E232-A3D1-9AEA-49D2-7CCF8B411EF3}" dt="2023-11-19T07:03:49.055" v="26" actId="20577"/>
          <ac:spMkLst>
            <pc:docMk/>
            <pc:sldMk cId="1317342129" sldId="334"/>
            <ac:spMk id="322" creationId="{00000000-0000-0000-0000-000000000000}"/>
          </ac:spMkLst>
        </pc:spChg>
      </pc:sldChg>
    </pc:docChg>
  </pc:docChgLst>
  <pc:docChgLst>
    <pc:chgData name="Người dùng Khách" userId="S::urn:spo:anon#2fbb3c4944ad6fceb82c4fc5fe28cc399319e896c3fffd46f93a9d1f7a85ad46::" providerId="AD" clId="Web-{EA2753A4-494A-B008-F45C-7F95F95EB7E2}"/>
    <pc:docChg chg="modSld">
      <pc:chgData name="Người dùng Khách" userId="S::urn:spo:anon#2fbb3c4944ad6fceb82c4fc5fe28cc399319e896c3fffd46f93a9d1f7a85ad46::" providerId="AD" clId="Web-{EA2753A4-494A-B008-F45C-7F95F95EB7E2}" dt="2023-11-19T07:36:18.363" v="97" actId="20577"/>
      <pc:docMkLst>
        <pc:docMk/>
      </pc:docMkLst>
      <pc:sldChg chg="modSp">
        <pc:chgData name="Người dùng Khách" userId="S::urn:spo:anon#2fbb3c4944ad6fceb82c4fc5fe28cc399319e896c3fffd46f93a9d1f7a85ad46::" providerId="AD" clId="Web-{EA2753A4-494A-B008-F45C-7F95F95EB7E2}" dt="2023-11-19T07:36:18.363" v="97" actId="20577"/>
        <pc:sldMkLst>
          <pc:docMk/>
          <pc:sldMk cId="3881334828" sldId="292"/>
        </pc:sldMkLst>
        <pc:spChg chg="mod">
          <ac:chgData name="Người dùng Khách" userId="S::urn:spo:anon#2fbb3c4944ad6fceb82c4fc5fe28cc399319e896c3fffd46f93a9d1f7a85ad46::" providerId="AD" clId="Web-{EA2753A4-494A-B008-F45C-7F95F95EB7E2}" dt="2023-11-19T07:35:58.800" v="94" actId="20577"/>
          <ac:spMkLst>
            <pc:docMk/>
            <pc:sldMk cId="3881334828" sldId="292"/>
            <ac:spMk id="4" creationId="{FEC7E84F-0F86-6E7C-5B70-E13FB0EB4CCB}"/>
          </ac:spMkLst>
        </pc:spChg>
        <pc:spChg chg="mod">
          <ac:chgData name="Người dùng Khách" userId="S::urn:spo:anon#2fbb3c4944ad6fceb82c4fc5fe28cc399319e896c3fffd46f93a9d1f7a85ad46::" providerId="AD" clId="Web-{EA2753A4-494A-B008-F45C-7F95F95EB7E2}" dt="2023-11-19T07:36:18.363" v="97" actId="20577"/>
          <ac:spMkLst>
            <pc:docMk/>
            <pc:sldMk cId="3881334828" sldId="292"/>
            <ac:spMk id="9" creationId="{333D3B61-6589-541C-6F8B-48814D968F1A}"/>
          </ac:spMkLst>
        </pc:spChg>
      </pc:sldChg>
      <pc:sldChg chg="modSp">
        <pc:chgData name="Người dùng Khách" userId="S::urn:spo:anon#2fbb3c4944ad6fceb82c4fc5fe28cc399319e896c3fffd46f93a9d1f7a85ad46::" providerId="AD" clId="Web-{EA2753A4-494A-B008-F45C-7F95F95EB7E2}" dt="2023-11-19T07:31:49.090" v="74" actId="20577"/>
        <pc:sldMkLst>
          <pc:docMk/>
          <pc:sldMk cId="1423188272" sldId="306"/>
        </pc:sldMkLst>
        <pc:spChg chg="mod">
          <ac:chgData name="Người dùng Khách" userId="S::urn:spo:anon#2fbb3c4944ad6fceb82c4fc5fe28cc399319e896c3fffd46f93a9d1f7a85ad46::" providerId="AD" clId="Web-{EA2753A4-494A-B008-F45C-7F95F95EB7E2}" dt="2023-11-19T07:31:49.090" v="74" actId="20577"/>
          <ac:spMkLst>
            <pc:docMk/>
            <pc:sldMk cId="1423188272" sldId="306"/>
            <ac:spMk id="323" creationId="{00000000-0000-0000-0000-000000000000}"/>
          </ac:spMkLst>
        </pc:spChg>
      </pc:sldChg>
      <pc:sldChg chg="modSp">
        <pc:chgData name="Người dùng Khách" userId="S::urn:spo:anon#2fbb3c4944ad6fceb82c4fc5fe28cc399319e896c3fffd46f93a9d1f7a85ad46::" providerId="AD" clId="Web-{EA2753A4-494A-B008-F45C-7F95F95EB7E2}" dt="2023-11-19T07:32:01.637" v="82" actId="20577"/>
        <pc:sldMkLst>
          <pc:docMk/>
          <pc:sldMk cId="3814088789" sldId="311"/>
        </pc:sldMkLst>
        <pc:spChg chg="mod">
          <ac:chgData name="Người dùng Khách" userId="S::urn:spo:anon#2fbb3c4944ad6fceb82c4fc5fe28cc399319e896c3fffd46f93a9d1f7a85ad46::" providerId="AD" clId="Web-{EA2753A4-494A-B008-F45C-7F95F95EB7E2}" dt="2023-11-19T07:29:40.664" v="46" actId="20577"/>
          <ac:spMkLst>
            <pc:docMk/>
            <pc:sldMk cId="3814088789" sldId="311"/>
            <ac:spMk id="2" creationId="{D07CF5C6-8B18-B719-0756-5A0E4CC62864}"/>
          </ac:spMkLst>
        </pc:spChg>
        <pc:spChg chg="mod">
          <ac:chgData name="Người dùng Khách" userId="S::urn:spo:anon#2fbb3c4944ad6fceb82c4fc5fe28cc399319e896c3fffd46f93a9d1f7a85ad46::" providerId="AD" clId="Web-{EA2753A4-494A-B008-F45C-7F95F95EB7E2}" dt="2023-11-19T07:32:01.637" v="82" actId="20577"/>
          <ac:spMkLst>
            <pc:docMk/>
            <pc:sldMk cId="3814088789" sldId="311"/>
            <ac:spMk id="323" creationId="{00000000-0000-0000-0000-000000000000}"/>
          </ac:spMkLst>
        </pc:spChg>
      </pc:sldChg>
      <pc:sldChg chg="modSp">
        <pc:chgData name="Người dùng Khách" userId="S::urn:spo:anon#2fbb3c4944ad6fceb82c4fc5fe28cc399319e896c3fffd46f93a9d1f7a85ad46::" providerId="AD" clId="Web-{EA2753A4-494A-B008-F45C-7F95F95EB7E2}" dt="2023-11-19T07:32:07.934" v="84" actId="20577"/>
        <pc:sldMkLst>
          <pc:docMk/>
          <pc:sldMk cId="2478398642" sldId="317"/>
        </pc:sldMkLst>
        <pc:spChg chg="mod">
          <ac:chgData name="Người dùng Khách" userId="S::urn:spo:anon#2fbb3c4944ad6fceb82c4fc5fe28cc399319e896c3fffd46f93a9d1f7a85ad46::" providerId="AD" clId="Web-{EA2753A4-494A-B008-F45C-7F95F95EB7E2}" dt="2023-11-19T07:32:07.934" v="84" actId="20577"/>
          <ac:spMkLst>
            <pc:docMk/>
            <pc:sldMk cId="2478398642" sldId="317"/>
            <ac:spMk id="323" creationId="{00000000-0000-0000-0000-000000000000}"/>
          </ac:spMkLst>
        </pc:spChg>
      </pc:sldChg>
      <pc:sldChg chg="modSp">
        <pc:chgData name="Người dùng Khách" userId="S::urn:spo:anon#2fbb3c4944ad6fceb82c4fc5fe28cc399319e896c3fffd46f93a9d1f7a85ad46::" providerId="AD" clId="Web-{EA2753A4-494A-B008-F45C-7F95F95EB7E2}" dt="2023-11-19T07:34:31.251" v="93" actId="20577"/>
        <pc:sldMkLst>
          <pc:docMk/>
          <pc:sldMk cId="498931858" sldId="323"/>
        </pc:sldMkLst>
        <pc:spChg chg="mod">
          <ac:chgData name="Người dùng Khách" userId="S::urn:spo:anon#2fbb3c4944ad6fceb82c4fc5fe28cc399319e896c3fffd46f93a9d1f7a85ad46::" providerId="AD" clId="Web-{EA2753A4-494A-B008-F45C-7F95F95EB7E2}" dt="2023-11-19T07:34:31.251" v="93" actId="20577"/>
          <ac:spMkLst>
            <pc:docMk/>
            <pc:sldMk cId="498931858" sldId="323"/>
            <ac:spMk id="2" creationId="{D07CF5C6-8B18-B719-0756-5A0E4CC62864}"/>
          </ac:spMkLst>
        </pc:spChg>
        <pc:spChg chg="mod">
          <ac:chgData name="Người dùng Khách" userId="S::urn:spo:anon#2fbb3c4944ad6fceb82c4fc5fe28cc399319e896c3fffd46f93a9d1f7a85ad46::" providerId="AD" clId="Web-{EA2753A4-494A-B008-F45C-7F95F95EB7E2}" dt="2023-11-19T07:32:25.403" v="89" actId="20577"/>
          <ac:spMkLst>
            <pc:docMk/>
            <pc:sldMk cId="498931858" sldId="323"/>
            <ac:spMk id="323" creationId="{00000000-0000-0000-0000-000000000000}"/>
          </ac:spMkLst>
        </pc:spChg>
      </pc:sldChg>
      <pc:sldChg chg="modSp">
        <pc:chgData name="Người dùng Khách" userId="S::urn:spo:anon#2fbb3c4944ad6fceb82c4fc5fe28cc399319e896c3fffd46f93a9d1f7a85ad46::" providerId="AD" clId="Web-{EA2753A4-494A-B008-F45C-7F95F95EB7E2}" dt="2023-11-19T07:32:32.544" v="91" actId="20577"/>
        <pc:sldMkLst>
          <pc:docMk/>
          <pc:sldMk cId="921574653" sldId="331"/>
        </pc:sldMkLst>
        <pc:spChg chg="mod">
          <ac:chgData name="Người dùng Khách" userId="S::urn:spo:anon#2fbb3c4944ad6fceb82c4fc5fe28cc399319e896c3fffd46f93a9d1f7a85ad46::" providerId="AD" clId="Web-{EA2753A4-494A-B008-F45C-7F95F95EB7E2}" dt="2023-11-19T07:31:05.588" v="53" actId="20577"/>
          <ac:spMkLst>
            <pc:docMk/>
            <pc:sldMk cId="921574653" sldId="331"/>
            <ac:spMk id="2" creationId="{D07CF5C6-8B18-B719-0756-5A0E4CC62864}"/>
          </ac:spMkLst>
        </pc:spChg>
        <pc:spChg chg="mod">
          <ac:chgData name="Người dùng Khách" userId="S::urn:spo:anon#2fbb3c4944ad6fceb82c4fc5fe28cc399319e896c3fffd46f93a9d1f7a85ad46::" providerId="AD" clId="Web-{EA2753A4-494A-B008-F45C-7F95F95EB7E2}" dt="2023-11-19T07:32:32.544" v="91" actId="20577"/>
          <ac:spMkLst>
            <pc:docMk/>
            <pc:sldMk cId="921574653" sldId="331"/>
            <ac:spMk id="323" creationId="{00000000-0000-0000-0000-000000000000}"/>
          </ac:spMkLst>
        </pc:spChg>
      </pc:sldChg>
      <pc:sldChg chg="modSp">
        <pc:chgData name="Người dùng Khách" userId="S::urn:spo:anon#2fbb3c4944ad6fceb82c4fc5fe28cc399319e896c3fffd46f93a9d1f7a85ad46::" providerId="AD" clId="Web-{EA2753A4-494A-B008-F45C-7F95F95EB7E2}" dt="2023-11-19T07:32:20.434" v="87" actId="20577"/>
        <pc:sldMkLst>
          <pc:docMk/>
          <pc:sldMk cId="1524090654" sldId="336"/>
        </pc:sldMkLst>
        <pc:spChg chg="mod">
          <ac:chgData name="Người dùng Khách" userId="S::urn:spo:anon#2fbb3c4944ad6fceb82c4fc5fe28cc399319e896c3fffd46f93a9d1f7a85ad46::" providerId="AD" clId="Web-{EA2753A4-494A-B008-F45C-7F95F95EB7E2}" dt="2023-11-19T07:32:20.434" v="87" actId="20577"/>
          <ac:spMkLst>
            <pc:docMk/>
            <pc:sldMk cId="1524090654" sldId="336"/>
            <ac:spMk id="323" creationId="{00000000-0000-0000-0000-000000000000}"/>
          </ac:spMkLst>
        </pc:spChg>
      </pc:sldChg>
    </pc:docChg>
  </pc:docChgLst>
  <pc:docChgLst>
    <pc:chgData name="Lê Hoàng Duyên" userId="c0f293ec-b964-4c07-b3df-6b7558c610d0" providerId="ADAL" clId="{52124698-AFCE-4F2F-9F2B-67CE2B7E7DFB}"/>
    <pc:docChg chg="undo custSel addSld delSld modSld sldOrd">
      <pc:chgData name="Lê Hoàng Duyên" userId="c0f293ec-b964-4c07-b3df-6b7558c610d0" providerId="ADAL" clId="{52124698-AFCE-4F2F-9F2B-67CE2B7E7DFB}" dt="2023-11-19T07:17:42.814" v="4996" actId="1035"/>
      <pc:docMkLst>
        <pc:docMk/>
      </pc:docMkLst>
      <pc:sldChg chg="modSp mod">
        <pc:chgData name="Lê Hoàng Duyên" userId="c0f293ec-b964-4c07-b3df-6b7558c610d0" providerId="ADAL" clId="{52124698-AFCE-4F2F-9F2B-67CE2B7E7DFB}" dt="2023-11-19T03:16:31.440" v="35" actId="20577"/>
        <pc:sldMkLst>
          <pc:docMk/>
          <pc:sldMk cId="0" sldId="257"/>
        </pc:sldMkLst>
        <pc:spChg chg="mod">
          <ac:chgData name="Lê Hoàng Duyên" userId="c0f293ec-b964-4c07-b3df-6b7558c610d0" providerId="ADAL" clId="{52124698-AFCE-4F2F-9F2B-67CE2B7E7DFB}" dt="2023-11-19T03:16:31.440" v="35" actId="20577"/>
          <ac:spMkLst>
            <pc:docMk/>
            <pc:sldMk cId="0" sldId="257"/>
            <ac:spMk id="160" creationId="{00000000-0000-0000-0000-000000000000}"/>
          </ac:spMkLst>
        </pc:spChg>
      </pc:sldChg>
      <pc:sldChg chg="addSp delSp modSp mod ord">
        <pc:chgData name="Lê Hoàng Duyên" userId="c0f293ec-b964-4c07-b3df-6b7558c610d0" providerId="ADAL" clId="{52124698-AFCE-4F2F-9F2B-67CE2B7E7DFB}" dt="2023-11-19T04:02:53.590" v="2377" actId="1036"/>
        <pc:sldMkLst>
          <pc:docMk/>
          <pc:sldMk cId="0" sldId="258"/>
        </pc:sldMkLst>
        <pc:spChg chg="add del mod">
          <ac:chgData name="Lê Hoàng Duyên" userId="c0f293ec-b964-4c07-b3df-6b7558c610d0" providerId="ADAL" clId="{52124698-AFCE-4F2F-9F2B-67CE2B7E7DFB}" dt="2023-11-19T04:02:33.019" v="2363" actId="1038"/>
          <ac:spMkLst>
            <pc:docMk/>
            <pc:sldMk cId="0" sldId="258"/>
            <ac:spMk id="2" creationId="{005DF3E2-683E-E8EA-CED2-D5AC5E2B1948}"/>
          </ac:spMkLst>
        </pc:spChg>
        <pc:spChg chg="add mod">
          <ac:chgData name="Lê Hoàng Duyên" userId="c0f293ec-b964-4c07-b3df-6b7558c610d0" providerId="ADAL" clId="{52124698-AFCE-4F2F-9F2B-67CE2B7E7DFB}" dt="2023-11-19T04:02:25.459" v="2355" actId="14100"/>
          <ac:spMkLst>
            <pc:docMk/>
            <pc:sldMk cId="0" sldId="258"/>
            <ac:spMk id="3" creationId="{E941751E-0E52-D97E-9083-A0CB1884E785}"/>
          </ac:spMkLst>
        </pc:spChg>
        <pc:spChg chg="add mod">
          <ac:chgData name="Lê Hoàng Duyên" userId="c0f293ec-b964-4c07-b3df-6b7558c610d0" providerId="ADAL" clId="{52124698-AFCE-4F2F-9F2B-67CE2B7E7DFB}" dt="2023-11-19T04:02:33.019" v="2363" actId="1038"/>
          <ac:spMkLst>
            <pc:docMk/>
            <pc:sldMk cId="0" sldId="258"/>
            <ac:spMk id="4" creationId="{9095D204-ABA4-26FF-CCF0-012035124E97}"/>
          </ac:spMkLst>
        </pc:spChg>
        <pc:spChg chg="mod">
          <ac:chgData name="Lê Hoàng Duyên" userId="c0f293ec-b964-4c07-b3df-6b7558c610d0" providerId="ADAL" clId="{52124698-AFCE-4F2F-9F2B-67CE2B7E7DFB}" dt="2023-11-19T03:27:23.008" v="453" actId="1037"/>
          <ac:spMkLst>
            <pc:docMk/>
            <pc:sldMk cId="0" sldId="258"/>
            <ac:spMk id="170" creationId="{00000000-0000-0000-0000-000000000000}"/>
          </ac:spMkLst>
        </pc:spChg>
        <pc:spChg chg="mod">
          <ac:chgData name="Lê Hoàng Duyên" userId="c0f293ec-b964-4c07-b3df-6b7558c610d0" providerId="ADAL" clId="{52124698-AFCE-4F2F-9F2B-67CE2B7E7DFB}" dt="2023-11-19T03:59:33.763" v="2172" actId="14100"/>
          <ac:spMkLst>
            <pc:docMk/>
            <pc:sldMk cId="0" sldId="258"/>
            <ac:spMk id="171" creationId="{00000000-0000-0000-0000-000000000000}"/>
          </ac:spMkLst>
        </pc:spChg>
        <pc:spChg chg="mod">
          <ac:chgData name="Lê Hoàng Duyên" userId="c0f293ec-b964-4c07-b3df-6b7558c610d0" providerId="ADAL" clId="{52124698-AFCE-4F2F-9F2B-67CE2B7E7DFB}" dt="2023-11-19T04:01:19.603" v="2294" actId="1037"/>
          <ac:spMkLst>
            <pc:docMk/>
            <pc:sldMk cId="0" sldId="258"/>
            <ac:spMk id="172" creationId="{00000000-0000-0000-0000-000000000000}"/>
          </ac:spMkLst>
        </pc:spChg>
        <pc:spChg chg="mod">
          <ac:chgData name="Lê Hoàng Duyên" userId="c0f293ec-b964-4c07-b3df-6b7558c610d0" providerId="ADAL" clId="{52124698-AFCE-4F2F-9F2B-67CE2B7E7DFB}" dt="2023-11-19T04:01:53.593" v="2344" actId="20577"/>
          <ac:spMkLst>
            <pc:docMk/>
            <pc:sldMk cId="0" sldId="258"/>
            <ac:spMk id="173" creationId="{00000000-0000-0000-0000-000000000000}"/>
          </ac:spMkLst>
        </pc:spChg>
        <pc:spChg chg="mod">
          <ac:chgData name="Lê Hoàng Duyên" userId="c0f293ec-b964-4c07-b3df-6b7558c610d0" providerId="ADAL" clId="{52124698-AFCE-4F2F-9F2B-67CE2B7E7DFB}" dt="2023-11-19T04:02:38.507" v="2368" actId="1037"/>
          <ac:spMkLst>
            <pc:docMk/>
            <pc:sldMk cId="0" sldId="258"/>
            <ac:spMk id="174" creationId="{00000000-0000-0000-0000-000000000000}"/>
          </ac:spMkLst>
        </pc:spChg>
        <pc:spChg chg="mod">
          <ac:chgData name="Lê Hoàng Duyên" userId="c0f293ec-b964-4c07-b3df-6b7558c610d0" providerId="ADAL" clId="{52124698-AFCE-4F2F-9F2B-67CE2B7E7DFB}" dt="2023-11-19T04:02:38.507" v="2368" actId="1037"/>
          <ac:spMkLst>
            <pc:docMk/>
            <pc:sldMk cId="0" sldId="258"/>
            <ac:spMk id="175" creationId="{00000000-0000-0000-0000-000000000000}"/>
          </ac:spMkLst>
        </pc:spChg>
        <pc:spChg chg="mod">
          <ac:chgData name="Lê Hoàng Duyên" userId="c0f293ec-b964-4c07-b3df-6b7558c610d0" providerId="ADAL" clId="{52124698-AFCE-4F2F-9F2B-67CE2B7E7DFB}" dt="2023-11-19T04:00:16.705" v="2211" actId="1038"/>
          <ac:spMkLst>
            <pc:docMk/>
            <pc:sldMk cId="0" sldId="258"/>
            <ac:spMk id="176" creationId="{00000000-0000-0000-0000-000000000000}"/>
          </ac:spMkLst>
        </pc:spChg>
        <pc:spChg chg="mod">
          <ac:chgData name="Lê Hoàng Duyên" userId="c0f293ec-b964-4c07-b3df-6b7558c610d0" providerId="ADAL" clId="{52124698-AFCE-4F2F-9F2B-67CE2B7E7DFB}" dt="2023-11-19T04:02:53.590" v="2377" actId="1036"/>
          <ac:spMkLst>
            <pc:docMk/>
            <pc:sldMk cId="0" sldId="258"/>
            <ac:spMk id="177" creationId="{00000000-0000-0000-0000-000000000000}"/>
          </ac:spMkLst>
        </pc:spChg>
        <pc:spChg chg="mod">
          <ac:chgData name="Lê Hoàng Duyên" userId="c0f293ec-b964-4c07-b3df-6b7558c610d0" providerId="ADAL" clId="{52124698-AFCE-4F2F-9F2B-67CE2B7E7DFB}" dt="2023-11-19T04:02:44.077" v="2376" actId="1038"/>
          <ac:spMkLst>
            <pc:docMk/>
            <pc:sldMk cId="0" sldId="258"/>
            <ac:spMk id="178" creationId="{00000000-0000-0000-0000-000000000000}"/>
          </ac:spMkLst>
        </pc:spChg>
      </pc:sldChg>
      <pc:sldChg chg="modSp mod modNotesTx">
        <pc:chgData name="Lê Hoàng Duyên" userId="c0f293ec-b964-4c07-b3df-6b7558c610d0" providerId="ADAL" clId="{52124698-AFCE-4F2F-9F2B-67CE2B7E7DFB}" dt="2023-11-19T07:12:30.412" v="4934"/>
        <pc:sldMkLst>
          <pc:docMk/>
          <pc:sldMk cId="0" sldId="260"/>
        </pc:sldMkLst>
        <pc:spChg chg="mod">
          <ac:chgData name="Lê Hoàng Duyên" userId="c0f293ec-b964-4c07-b3df-6b7558c610d0" providerId="ADAL" clId="{52124698-AFCE-4F2F-9F2B-67CE2B7E7DFB}" dt="2023-11-19T07:11:25.731" v="4927" actId="1036"/>
          <ac:spMkLst>
            <pc:docMk/>
            <pc:sldMk cId="0" sldId="260"/>
            <ac:spMk id="8" creationId="{32A8EC07-96A6-53D9-4402-81B80705E5DF}"/>
          </ac:spMkLst>
        </pc:spChg>
      </pc:sldChg>
      <pc:sldChg chg="modSp mod">
        <pc:chgData name="Lê Hoàng Duyên" userId="c0f293ec-b964-4c07-b3df-6b7558c610d0" providerId="ADAL" clId="{52124698-AFCE-4F2F-9F2B-67CE2B7E7DFB}" dt="2023-11-19T03:48:54.249" v="1570" actId="1076"/>
        <pc:sldMkLst>
          <pc:docMk/>
          <pc:sldMk cId="0" sldId="269"/>
        </pc:sldMkLst>
        <pc:spChg chg="mod">
          <ac:chgData name="Lê Hoàng Duyên" userId="c0f293ec-b964-4c07-b3df-6b7558c610d0" providerId="ADAL" clId="{52124698-AFCE-4F2F-9F2B-67CE2B7E7DFB}" dt="2023-11-19T03:48:54.249" v="1570" actId="1076"/>
          <ac:spMkLst>
            <pc:docMk/>
            <pc:sldMk cId="0" sldId="269"/>
            <ac:spMk id="312" creationId="{00000000-0000-0000-0000-000000000000}"/>
          </ac:spMkLst>
        </pc:spChg>
        <pc:spChg chg="mod">
          <ac:chgData name="Lê Hoàng Duyên" userId="c0f293ec-b964-4c07-b3df-6b7558c610d0" providerId="ADAL" clId="{52124698-AFCE-4F2F-9F2B-67CE2B7E7DFB}" dt="2023-11-19T03:48:54.249" v="1570" actId="1076"/>
          <ac:spMkLst>
            <pc:docMk/>
            <pc:sldMk cId="0" sldId="269"/>
            <ac:spMk id="317" creationId="{00000000-0000-0000-0000-000000000000}"/>
          </ac:spMkLst>
        </pc:spChg>
      </pc:sldChg>
      <pc:sldChg chg="addSp modSp add mod">
        <pc:chgData name="Lê Hoàng Duyên" userId="c0f293ec-b964-4c07-b3df-6b7558c610d0" providerId="ADAL" clId="{52124698-AFCE-4F2F-9F2B-67CE2B7E7DFB}" dt="2023-11-19T07:17:42.814" v="4996" actId="1035"/>
        <pc:sldMkLst>
          <pc:docMk/>
          <pc:sldMk cId="2626412115" sldId="289"/>
        </pc:sldMkLst>
        <pc:spChg chg="add mod">
          <ac:chgData name="Lê Hoàng Duyên" userId="c0f293ec-b964-4c07-b3df-6b7558c610d0" providerId="ADAL" clId="{52124698-AFCE-4F2F-9F2B-67CE2B7E7DFB}" dt="2023-11-19T03:49:41.010" v="1665" actId="1038"/>
          <ac:spMkLst>
            <pc:docMk/>
            <pc:sldMk cId="2626412115" sldId="289"/>
            <ac:spMk id="2" creationId="{50E752C8-DCDA-22C7-8FD9-74B02CAA1199}"/>
          </ac:spMkLst>
        </pc:spChg>
        <pc:spChg chg="add mod">
          <ac:chgData name="Lê Hoàng Duyên" userId="c0f293ec-b964-4c07-b3df-6b7558c610d0" providerId="ADAL" clId="{52124698-AFCE-4F2F-9F2B-67CE2B7E7DFB}" dt="2023-11-19T03:50:10.147" v="1712" actId="1035"/>
          <ac:spMkLst>
            <pc:docMk/>
            <pc:sldMk cId="2626412115" sldId="289"/>
            <ac:spMk id="3" creationId="{B6941B5D-BF08-01E5-6253-2A00A7A79CF0}"/>
          </ac:spMkLst>
        </pc:spChg>
        <pc:spChg chg="add mod">
          <ac:chgData name="Lê Hoàng Duyên" userId="c0f293ec-b964-4c07-b3df-6b7558c610d0" providerId="ADAL" clId="{52124698-AFCE-4F2F-9F2B-67CE2B7E7DFB}" dt="2023-11-19T03:49:41.010" v="1665" actId="1038"/>
          <ac:spMkLst>
            <pc:docMk/>
            <pc:sldMk cId="2626412115" sldId="289"/>
            <ac:spMk id="4" creationId="{832ED75D-F6F5-AB2D-7C1D-A4DE47978565}"/>
          </ac:spMkLst>
        </pc:spChg>
        <pc:spChg chg="add mod">
          <ac:chgData name="Lê Hoàng Duyên" userId="c0f293ec-b964-4c07-b3df-6b7558c610d0" providerId="ADAL" clId="{52124698-AFCE-4F2F-9F2B-67CE2B7E7DFB}" dt="2023-11-19T03:49:41.010" v="1665" actId="1038"/>
          <ac:spMkLst>
            <pc:docMk/>
            <pc:sldMk cId="2626412115" sldId="289"/>
            <ac:spMk id="5" creationId="{2D298D6C-79C6-E25B-3096-92102CA05FC4}"/>
          </ac:spMkLst>
        </pc:spChg>
        <pc:spChg chg="add mod">
          <ac:chgData name="Lê Hoàng Duyên" userId="c0f293ec-b964-4c07-b3df-6b7558c610d0" providerId="ADAL" clId="{52124698-AFCE-4F2F-9F2B-67CE2B7E7DFB}" dt="2023-11-19T03:50:04.791" v="1686" actId="1036"/>
          <ac:spMkLst>
            <pc:docMk/>
            <pc:sldMk cId="2626412115" sldId="289"/>
            <ac:spMk id="6" creationId="{F078B8BC-4721-70DA-C5CC-29ED531E9AE7}"/>
          </ac:spMkLst>
        </pc:spChg>
        <pc:spChg chg="mod">
          <ac:chgData name="Lê Hoàng Duyên" userId="c0f293ec-b964-4c07-b3df-6b7558c610d0" providerId="ADAL" clId="{52124698-AFCE-4F2F-9F2B-67CE2B7E7DFB}" dt="2023-11-19T07:17:42.814" v="4996" actId="1035"/>
          <ac:spMkLst>
            <pc:docMk/>
            <pc:sldMk cId="2626412115" sldId="289"/>
            <ac:spMk id="322" creationId="{00000000-0000-0000-0000-000000000000}"/>
          </ac:spMkLst>
        </pc:spChg>
        <pc:spChg chg="mod">
          <ac:chgData name="Lê Hoàng Duyên" userId="c0f293ec-b964-4c07-b3df-6b7558c610d0" providerId="ADAL" clId="{52124698-AFCE-4F2F-9F2B-67CE2B7E7DFB}" dt="2023-11-19T07:17:39.574" v="4991" actId="1035"/>
          <ac:spMkLst>
            <pc:docMk/>
            <pc:sldMk cId="2626412115" sldId="289"/>
            <ac:spMk id="323" creationId="{00000000-0000-0000-0000-000000000000}"/>
          </ac:spMkLst>
        </pc:spChg>
      </pc:sldChg>
      <pc:sldChg chg="modSp add mod">
        <pc:chgData name="Lê Hoàng Duyên" userId="c0f293ec-b964-4c07-b3df-6b7558c610d0" providerId="ADAL" clId="{52124698-AFCE-4F2F-9F2B-67CE2B7E7DFB}" dt="2023-11-19T06:40:46.255" v="4672" actId="1036"/>
        <pc:sldMkLst>
          <pc:docMk/>
          <pc:sldMk cId="726352356" sldId="290"/>
        </pc:sldMkLst>
        <pc:spChg chg="mod">
          <ac:chgData name="Lê Hoàng Duyên" userId="c0f293ec-b964-4c07-b3df-6b7558c610d0" providerId="ADAL" clId="{52124698-AFCE-4F2F-9F2B-67CE2B7E7DFB}" dt="2023-11-19T06:40:46.255" v="4672" actId="1036"/>
          <ac:spMkLst>
            <pc:docMk/>
            <pc:sldMk cId="726352356" sldId="290"/>
            <ac:spMk id="322" creationId="{00000000-0000-0000-0000-000000000000}"/>
          </ac:spMkLst>
        </pc:spChg>
      </pc:sldChg>
      <pc:sldChg chg="modSp add mod">
        <pc:chgData name="Lê Hoàng Duyên" userId="c0f293ec-b964-4c07-b3df-6b7558c610d0" providerId="ADAL" clId="{52124698-AFCE-4F2F-9F2B-67CE2B7E7DFB}" dt="2023-11-19T03:56:22.403" v="2035" actId="20577"/>
        <pc:sldMkLst>
          <pc:docMk/>
          <pc:sldMk cId="3626652903" sldId="291"/>
        </pc:sldMkLst>
        <pc:spChg chg="mod">
          <ac:chgData name="Lê Hoàng Duyên" userId="c0f293ec-b964-4c07-b3df-6b7558c610d0" providerId="ADAL" clId="{52124698-AFCE-4F2F-9F2B-67CE2B7E7DFB}" dt="2023-11-19T03:56:22.403" v="2035" actId="20577"/>
          <ac:spMkLst>
            <pc:docMk/>
            <pc:sldMk cId="3626652903" sldId="291"/>
            <ac:spMk id="9" creationId="{2EE9A45C-08BC-F821-B182-8D66F1A2F1AB}"/>
          </ac:spMkLst>
        </pc:spChg>
      </pc:sldChg>
      <pc:sldChg chg="del">
        <pc:chgData name="Lê Hoàng Duyên" userId="c0f293ec-b964-4c07-b3df-6b7558c610d0" providerId="ADAL" clId="{52124698-AFCE-4F2F-9F2B-67CE2B7E7DFB}" dt="2023-11-19T03:56:45.375" v="2036" actId="47"/>
        <pc:sldMkLst>
          <pc:docMk/>
          <pc:sldMk cId="3626652903" sldId="292"/>
        </pc:sldMkLst>
      </pc:sldChg>
      <pc:sldChg chg="addSp delSp modSp add mod modNotesTx">
        <pc:chgData name="Lê Hoàng Duyên" userId="c0f293ec-b964-4c07-b3df-6b7558c610d0" providerId="ADAL" clId="{52124698-AFCE-4F2F-9F2B-67CE2B7E7DFB}" dt="2023-11-19T06:51:54.498" v="4736" actId="20577"/>
        <pc:sldMkLst>
          <pc:docMk/>
          <pc:sldMk cId="3881334828" sldId="292"/>
        </pc:sldMkLst>
        <pc:spChg chg="add del mod">
          <ac:chgData name="Lê Hoàng Duyên" userId="c0f293ec-b964-4c07-b3df-6b7558c610d0" providerId="ADAL" clId="{52124698-AFCE-4F2F-9F2B-67CE2B7E7DFB}" dt="2023-11-19T04:38:29.450" v="2737" actId="478"/>
          <ac:spMkLst>
            <pc:docMk/>
            <pc:sldMk cId="3881334828" sldId="292"/>
            <ac:spMk id="3" creationId="{DA4E83A9-54A7-8057-510B-30FFEA8B8A7B}"/>
          </ac:spMkLst>
        </pc:spChg>
        <pc:spChg chg="add mod">
          <ac:chgData name="Lê Hoàng Duyên" userId="c0f293ec-b964-4c07-b3df-6b7558c610d0" providerId="ADAL" clId="{52124698-AFCE-4F2F-9F2B-67CE2B7E7DFB}" dt="2023-11-19T04:51:35.918" v="2931" actId="1035"/>
          <ac:spMkLst>
            <pc:docMk/>
            <pc:sldMk cId="3881334828" sldId="292"/>
            <ac:spMk id="4" creationId="{FEC7E84F-0F86-6E7C-5B70-E13FB0EB4CCB}"/>
          </ac:spMkLst>
        </pc:spChg>
        <pc:spChg chg="add del">
          <ac:chgData name="Lê Hoàng Duyên" userId="c0f293ec-b964-4c07-b3df-6b7558c610d0" providerId="ADAL" clId="{52124698-AFCE-4F2F-9F2B-67CE2B7E7DFB}" dt="2023-11-19T04:46:27.908" v="2814" actId="478"/>
          <ac:spMkLst>
            <pc:docMk/>
            <pc:sldMk cId="3881334828" sldId="292"/>
            <ac:spMk id="6" creationId="{82C2E7C1-23E3-F94D-57B5-452451AC572B}"/>
          </ac:spMkLst>
        </pc:spChg>
        <pc:spChg chg="add del">
          <ac:chgData name="Lê Hoàng Duyên" userId="c0f293ec-b964-4c07-b3df-6b7558c610d0" providerId="ADAL" clId="{52124698-AFCE-4F2F-9F2B-67CE2B7E7DFB}" dt="2023-11-19T04:46:18.856" v="2811" actId="478"/>
          <ac:spMkLst>
            <pc:docMk/>
            <pc:sldMk cId="3881334828" sldId="292"/>
            <ac:spMk id="8" creationId="{FC1CAB6F-3719-80C4-E2FB-DB156DEE21E4}"/>
          </ac:spMkLst>
        </pc:spChg>
        <pc:spChg chg="add mod">
          <ac:chgData name="Lê Hoàng Duyên" userId="c0f293ec-b964-4c07-b3df-6b7558c610d0" providerId="ADAL" clId="{52124698-AFCE-4F2F-9F2B-67CE2B7E7DFB}" dt="2023-11-19T06:51:54.498" v="4736" actId="20577"/>
          <ac:spMkLst>
            <pc:docMk/>
            <pc:sldMk cId="3881334828" sldId="292"/>
            <ac:spMk id="9" creationId="{333D3B61-6589-541C-6F8B-48814D968F1A}"/>
          </ac:spMkLst>
        </pc:spChg>
        <pc:spChg chg="del mod">
          <ac:chgData name="Lê Hoàng Duyên" userId="c0f293ec-b964-4c07-b3df-6b7558c610d0" providerId="ADAL" clId="{52124698-AFCE-4F2F-9F2B-67CE2B7E7DFB}" dt="2023-11-19T04:38:26.513" v="2736" actId="478"/>
          <ac:spMkLst>
            <pc:docMk/>
            <pc:sldMk cId="3881334828" sldId="292"/>
            <ac:spMk id="322" creationId="{00000000-0000-0000-0000-000000000000}"/>
          </ac:spMkLst>
        </pc:spChg>
        <pc:spChg chg="del mod">
          <ac:chgData name="Lê Hoàng Duyên" userId="c0f293ec-b964-4c07-b3df-6b7558c610d0" providerId="ADAL" clId="{52124698-AFCE-4F2F-9F2B-67CE2B7E7DFB}" dt="2023-11-19T04:38:57.358" v="2741" actId="478"/>
          <ac:spMkLst>
            <pc:docMk/>
            <pc:sldMk cId="3881334828" sldId="292"/>
            <ac:spMk id="323" creationId="{00000000-0000-0000-0000-000000000000}"/>
          </ac:spMkLst>
        </pc:spChg>
        <pc:picChg chg="add del mod">
          <ac:chgData name="Lê Hoàng Duyên" userId="c0f293ec-b964-4c07-b3df-6b7558c610d0" providerId="ADAL" clId="{52124698-AFCE-4F2F-9F2B-67CE2B7E7DFB}" dt="2023-11-19T04:46:25.976" v="2813" actId="478"/>
          <ac:picMkLst>
            <pc:docMk/>
            <pc:sldMk cId="3881334828" sldId="292"/>
            <ac:picMk id="1026" creationId="{8E76392E-24B5-818B-539B-877F60289551}"/>
          </ac:picMkLst>
        </pc:picChg>
        <pc:picChg chg="del">
          <ac:chgData name="Lê Hoàng Duyên" userId="c0f293ec-b964-4c07-b3df-6b7558c610d0" providerId="ADAL" clId="{52124698-AFCE-4F2F-9F2B-67CE2B7E7DFB}" dt="2023-11-19T04:22:53" v="2444" actId="478"/>
          <ac:picMkLst>
            <pc:docMk/>
            <pc:sldMk cId="3881334828" sldId="292"/>
            <ac:picMk id="1028" creationId="{45E55ED5-21A8-B380-D75E-1F215CE1752B}"/>
          </ac:picMkLst>
        </pc:picChg>
      </pc:sldChg>
      <pc:sldChg chg="modSp add mod">
        <pc:chgData name="Lê Hoàng Duyên" userId="c0f293ec-b964-4c07-b3df-6b7558c610d0" providerId="ADAL" clId="{52124698-AFCE-4F2F-9F2B-67CE2B7E7DFB}" dt="2023-11-19T03:58:25.660" v="2072" actId="20577"/>
        <pc:sldMkLst>
          <pc:docMk/>
          <pc:sldMk cId="3021884933" sldId="293"/>
        </pc:sldMkLst>
        <pc:spChg chg="mod">
          <ac:chgData name="Lê Hoàng Duyên" userId="c0f293ec-b964-4c07-b3df-6b7558c610d0" providerId="ADAL" clId="{52124698-AFCE-4F2F-9F2B-67CE2B7E7DFB}" dt="2023-11-19T03:58:25.660" v="2072" actId="20577"/>
          <ac:spMkLst>
            <pc:docMk/>
            <pc:sldMk cId="3021884933" sldId="293"/>
            <ac:spMk id="9" creationId="{2EE9A45C-08BC-F821-B182-8D66F1A2F1AB}"/>
          </ac:spMkLst>
        </pc:spChg>
      </pc:sldChg>
      <pc:sldChg chg="ord">
        <pc:chgData name="Lê Hoàng Duyên" userId="c0f293ec-b964-4c07-b3df-6b7558c610d0" providerId="ADAL" clId="{52124698-AFCE-4F2F-9F2B-67CE2B7E7DFB}" dt="2023-11-19T04:03:49.514" v="2379"/>
        <pc:sldMkLst>
          <pc:docMk/>
          <pc:sldMk cId="1211218390" sldId="294"/>
        </pc:sldMkLst>
      </pc:sldChg>
      <pc:sldChg chg="addSp delSp modSp add mod ord modNotesTx">
        <pc:chgData name="Lê Hoàng Duyên" userId="c0f293ec-b964-4c07-b3df-6b7558c610d0" providerId="ADAL" clId="{52124698-AFCE-4F2F-9F2B-67CE2B7E7DFB}" dt="2023-11-19T05:49:57.144" v="3549" actId="20577"/>
        <pc:sldMkLst>
          <pc:docMk/>
          <pc:sldMk cId="1116900506" sldId="295"/>
        </pc:sldMkLst>
        <pc:spChg chg="add mod">
          <ac:chgData name="Lê Hoàng Duyên" userId="c0f293ec-b964-4c07-b3df-6b7558c610d0" providerId="ADAL" clId="{52124698-AFCE-4F2F-9F2B-67CE2B7E7DFB}" dt="2023-11-19T05:49:57.144" v="3549" actId="20577"/>
          <ac:spMkLst>
            <pc:docMk/>
            <pc:sldMk cId="1116900506" sldId="295"/>
            <ac:spMk id="2" creationId="{D07CF5C6-8B18-B719-0756-5A0E4CC62864}"/>
          </ac:spMkLst>
        </pc:spChg>
        <pc:spChg chg="add del mod">
          <ac:chgData name="Lê Hoàng Duyên" userId="c0f293ec-b964-4c07-b3df-6b7558c610d0" providerId="ADAL" clId="{52124698-AFCE-4F2F-9F2B-67CE2B7E7DFB}" dt="2023-11-19T05:36:18.675" v="3157"/>
          <ac:spMkLst>
            <pc:docMk/>
            <pc:sldMk cId="1116900506" sldId="295"/>
            <ac:spMk id="3" creationId="{8E2EABFC-EC4A-7E5F-B812-76C23A0E0D41}"/>
          </ac:spMkLst>
        </pc:spChg>
        <pc:spChg chg="mod">
          <ac:chgData name="Lê Hoàng Duyên" userId="c0f293ec-b964-4c07-b3df-6b7558c610d0" providerId="ADAL" clId="{52124698-AFCE-4F2F-9F2B-67CE2B7E7DFB}" dt="2023-11-19T05:34:03.517" v="3021" actId="21"/>
          <ac:spMkLst>
            <pc:docMk/>
            <pc:sldMk cId="1116900506" sldId="295"/>
            <ac:spMk id="322" creationId="{00000000-0000-0000-0000-000000000000}"/>
          </ac:spMkLst>
        </pc:spChg>
        <pc:spChg chg="mod">
          <ac:chgData name="Lê Hoàng Duyên" userId="c0f293ec-b964-4c07-b3df-6b7558c610d0" providerId="ADAL" clId="{52124698-AFCE-4F2F-9F2B-67CE2B7E7DFB}" dt="2023-11-19T05:33:00.164" v="3017" actId="1035"/>
          <ac:spMkLst>
            <pc:docMk/>
            <pc:sldMk cId="1116900506" sldId="295"/>
            <ac:spMk id="323" creationId="{00000000-0000-0000-0000-000000000000}"/>
          </ac:spMkLst>
        </pc:spChg>
        <pc:picChg chg="del">
          <ac:chgData name="Lê Hoàng Duyên" userId="c0f293ec-b964-4c07-b3df-6b7558c610d0" providerId="ADAL" clId="{52124698-AFCE-4F2F-9F2B-67CE2B7E7DFB}" dt="2023-11-19T05:30:44.600" v="2946" actId="478"/>
          <ac:picMkLst>
            <pc:docMk/>
            <pc:sldMk cId="1116900506" sldId="295"/>
            <ac:picMk id="1028" creationId="{45E55ED5-21A8-B380-D75E-1F215CE1752B}"/>
          </ac:picMkLst>
        </pc:picChg>
        <pc:picChg chg="add del">
          <ac:chgData name="Lê Hoàng Duyên" userId="c0f293ec-b964-4c07-b3df-6b7558c610d0" providerId="ADAL" clId="{52124698-AFCE-4F2F-9F2B-67CE2B7E7DFB}" dt="2023-11-19T05:31:24.359" v="2963" actId="478"/>
          <ac:picMkLst>
            <pc:docMk/>
            <pc:sldMk cId="1116900506" sldId="295"/>
            <ac:picMk id="2050" creationId="{D670D7C9-8FFF-54E9-A26E-3FFA70B98D04}"/>
          </ac:picMkLst>
        </pc:picChg>
      </pc:sldChg>
      <pc:sldChg chg="add modNotesTx">
        <pc:chgData name="Lê Hoàng Duyên" userId="c0f293ec-b964-4c07-b3df-6b7558c610d0" providerId="ADAL" clId="{52124698-AFCE-4F2F-9F2B-67CE2B7E7DFB}" dt="2023-11-19T04:52:02.530" v="2945" actId="6549"/>
        <pc:sldMkLst>
          <pc:docMk/>
          <pc:sldMk cId="831220527" sldId="299"/>
        </pc:sldMkLst>
      </pc:sldChg>
      <pc:sldChg chg="addSp delSp modSp add mod modNotesTx">
        <pc:chgData name="Lê Hoàng Duyên" userId="c0f293ec-b964-4c07-b3df-6b7558c610d0" providerId="ADAL" clId="{52124698-AFCE-4F2F-9F2B-67CE2B7E7DFB}" dt="2023-11-19T05:38:08.531" v="3249" actId="20577"/>
        <pc:sldMkLst>
          <pc:docMk/>
          <pc:sldMk cId="2680616197" sldId="301"/>
        </pc:sldMkLst>
        <pc:spChg chg="add mod">
          <ac:chgData name="Lê Hoàng Duyên" userId="c0f293ec-b964-4c07-b3df-6b7558c610d0" providerId="ADAL" clId="{52124698-AFCE-4F2F-9F2B-67CE2B7E7DFB}" dt="2023-11-19T05:33:26.798" v="3019" actId="478"/>
          <ac:spMkLst>
            <pc:docMk/>
            <pc:sldMk cId="2680616197" sldId="301"/>
            <ac:spMk id="3" creationId="{E9B840D2-22FA-E607-9A37-CA59CC736005}"/>
          </ac:spMkLst>
        </pc:spChg>
        <pc:spChg chg="del">
          <ac:chgData name="Lê Hoàng Duyên" userId="c0f293ec-b964-4c07-b3df-6b7558c610d0" providerId="ADAL" clId="{52124698-AFCE-4F2F-9F2B-67CE2B7E7DFB}" dt="2023-11-19T05:33:26.798" v="3019" actId="478"/>
          <ac:spMkLst>
            <pc:docMk/>
            <pc:sldMk cId="2680616197" sldId="301"/>
            <ac:spMk id="322" creationId="{00000000-0000-0000-0000-000000000000}"/>
          </ac:spMkLst>
        </pc:spChg>
        <pc:picChg chg="mod">
          <ac:chgData name="Lê Hoàng Duyên" userId="c0f293ec-b964-4c07-b3df-6b7558c610d0" providerId="ADAL" clId="{52124698-AFCE-4F2F-9F2B-67CE2B7E7DFB}" dt="2023-11-19T05:33:31.330" v="3020" actId="1076"/>
          <ac:picMkLst>
            <pc:docMk/>
            <pc:sldMk cId="2680616197" sldId="301"/>
            <ac:picMk id="2050" creationId="{D670D7C9-8FFF-54E9-A26E-3FFA70B98D04}"/>
          </ac:picMkLst>
        </pc:picChg>
      </pc:sldChg>
      <pc:sldChg chg="add">
        <pc:chgData name="Lê Hoàng Duyên" userId="c0f293ec-b964-4c07-b3df-6b7558c610d0" providerId="ADAL" clId="{52124698-AFCE-4F2F-9F2B-67CE2B7E7DFB}" dt="2023-11-19T05:38:42.084" v="3262"/>
        <pc:sldMkLst>
          <pc:docMk/>
          <pc:sldMk cId="822996587" sldId="304"/>
        </pc:sldMkLst>
      </pc:sldChg>
      <pc:sldChg chg="modSp add mod">
        <pc:chgData name="Lê Hoàng Duyên" userId="c0f293ec-b964-4c07-b3df-6b7558c610d0" providerId="ADAL" clId="{52124698-AFCE-4F2F-9F2B-67CE2B7E7DFB}" dt="2023-11-19T06:00:06.718" v="3842" actId="20577"/>
        <pc:sldMkLst>
          <pc:docMk/>
          <pc:sldMk cId="1423188272" sldId="306"/>
        </pc:sldMkLst>
        <pc:spChg chg="mod">
          <ac:chgData name="Lê Hoàng Duyên" userId="c0f293ec-b964-4c07-b3df-6b7558c610d0" providerId="ADAL" clId="{52124698-AFCE-4F2F-9F2B-67CE2B7E7DFB}" dt="2023-11-19T06:00:06.718" v="3842" actId="20577"/>
          <ac:spMkLst>
            <pc:docMk/>
            <pc:sldMk cId="1423188272" sldId="306"/>
            <ac:spMk id="2" creationId="{D07CF5C6-8B18-B719-0756-5A0E4CC62864}"/>
          </ac:spMkLst>
        </pc:spChg>
        <pc:spChg chg="mod">
          <ac:chgData name="Lê Hoàng Duyên" userId="c0f293ec-b964-4c07-b3df-6b7558c610d0" providerId="ADAL" clId="{52124698-AFCE-4F2F-9F2B-67CE2B7E7DFB}" dt="2023-11-19T05:51:14.501" v="3587" actId="20577"/>
          <ac:spMkLst>
            <pc:docMk/>
            <pc:sldMk cId="1423188272" sldId="306"/>
            <ac:spMk id="323" creationId="{00000000-0000-0000-0000-000000000000}"/>
          </ac:spMkLst>
        </pc:spChg>
      </pc:sldChg>
      <pc:sldChg chg="addSp delSp modSp add mod">
        <pc:chgData name="Lê Hoàng Duyên" userId="c0f293ec-b964-4c07-b3df-6b7558c610d0" providerId="ADAL" clId="{52124698-AFCE-4F2F-9F2B-67CE2B7E7DFB}" dt="2023-11-19T05:59:26.454" v="3836" actId="22"/>
        <pc:sldMkLst>
          <pc:docMk/>
          <pc:sldMk cId="1484177928" sldId="308"/>
        </pc:sldMkLst>
        <pc:spChg chg="del">
          <ac:chgData name="Lê Hoàng Duyên" userId="c0f293ec-b964-4c07-b3df-6b7558c610d0" providerId="ADAL" clId="{52124698-AFCE-4F2F-9F2B-67CE2B7E7DFB}" dt="2023-11-19T05:56:58.466" v="3826" actId="478"/>
          <ac:spMkLst>
            <pc:docMk/>
            <pc:sldMk cId="1484177928" sldId="308"/>
            <ac:spMk id="2" creationId="{D07CF5C6-8B18-B719-0756-5A0E4CC62864}"/>
          </ac:spMkLst>
        </pc:spChg>
        <pc:spChg chg="add del mod">
          <ac:chgData name="Lê Hoàng Duyên" userId="c0f293ec-b964-4c07-b3df-6b7558c610d0" providerId="ADAL" clId="{52124698-AFCE-4F2F-9F2B-67CE2B7E7DFB}" dt="2023-11-19T05:57:21.236" v="3832" actId="478"/>
          <ac:spMkLst>
            <pc:docMk/>
            <pc:sldMk cId="1484177928" sldId="308"/>
            <ac:spMk id="4" creationId="{5E07AD36-CA58-2319-8A65-A295F6910EB5}"/>
          </ac:spMkLst>
        </pc:spChg>
        <pc:spChg chg="del">
          <ac:chgData name="Lê Hoàng Duyên" userId="c0f293ec-b964-4c07-b3df-6b7558c610d0" providerId="ADAL" clId="{52124698-AFCE-4F2F-9F2B-67CE2B7E7DFB}" dt="2023-11-19T05:57:19.287" v="3831" actId="478"/>
          <ac:spMkLst>
            <pc:docMk/>
            <pc:sldMk cId="1484177928" sldId="308"/>
            <ac:spMk id="323" creationId="{00000000-0000-0000-0000-000000000000}"/>
          </ac:spMkLst>
        </pc:spChg>
        <pc:picChg chg="add">
          <ac:chgData name="Lê Hoàng Duyên" userId="c0f293ec-b964-4c07-b3df-6b7558c610d0" providerId="ADAL" clId="{52124698-AFCE-4F2F-9F2B-67CE2B7E7DFB}" dt="2023-11-19T05:59:26.454" v="3836" actId="22"/>
          <ac:picMkLst>
            <pc:docMk/>
            <pc:sldMk cId="1484177928" sldId="308"/>
            <ac:picMk id="6" creationId="{0B65020A-F348-4E0F-344A-E99ED794AB3A}"/>
          </ac:picMkLst>
        </pc:picChg>
        <pc:picChg chg="add del mod">
          <ac:chgData name="Lê Hoàng Duyên" userId="c0f293ec-b964-4c07-b3df-6b7558c610d0" providerId="ADAL" clId="{52124698-AFCE-4F2F-9F2B-67CE2B7E7DFB}" dt="2023-11-19T05:57:25.150" v="3833" actId="478"/>
          <ac:picMkLst>
            <pc:docMk/>
            <pc:sldMk cId="1484177928" sldId="308"/>
            <ac:picMk id="4098" creationId="{38227F85-746C-E30D-3936-04299D22AB5F}"/>
          </ac:picMkLst>
        </pc:picChg>
        <pc:picChg chg="add del">
          <ac:chgData name="Lê Hoàng Duyên" userId="c0f293ec-b964-4c07-b3df-6b7558c610d0" providerId="ADAL" clId="{52124698-AFCE-4F2F-9F2B-67CE2B7E7DFB}" dt="2023-11-19T05:57:32.724" v="3835" actId="478"/>
          <ac:picMkLst>
            <pc:docMk/>
            <pc:sldMk cId="1484177928" sldId="308"/>
            <ac:picMk id="4100" creationId="{537FF098-E404-FA16-4509-00EEEEB858D7}"/>
          </ac:picMkLst>
        </pc:picChg>
      </pc:sldChg>
      <pc:sldChg chg="modSp add mod modNotesTx">
        <pc:chgData name="Lê Hoàng Duyên" userId="c0f293ec-b964-4c07-b3df-6b7558c610d0" providerId="ADAL" clId="{52124698-AFCE-4F2F-9F2B-67CE2B7E7DFB}" dt="2023-11-19T06:39:28.935" v="4645" actId="1035"/>
        <pc:sldMkLst>
          <pc:docMk/>
          <pc:sldMk cId="3814088789" sldId="311"/>
        </pc:sldMkLst>
        <pc:spChg chg="mod">
          <ac:chgData name="Lê Hoàng Duyên" userId="c0f293ec-b964-4c07-b3df-6b7558c610d0" providerId="ADAL" clId="{52124698-AFCE-4F2F-9F2B-67CE2B7E7DFB}" dt="2023-11-19T06:39:28.935" v="4645" actId="1035"/>
          <ac:spMkLst>
            <pc:docMk/>
            <pc:sldMk cId="3814088789" sldId="311"/>
            <ac:spMk id="2" creationId="{D07CF5C6-8B18-B719-0756-5A0E4CC62864}"/>
          </ac:spMkLst>
        </pc:spChg>
      </pc:sldChg>
      <pc:sldChg chg="addSp delSp modSp add mod modNotesTx">
        <pc:chgData name="Lê Hoàng Duyên" userId="c0f293ec-b964-4c07-b3df-6b7558c610d0" providerId="ADAL" clId="{52124698-AFCE-4F2F-9F2B-67CE2B7E7DFB}" dt="2023-11-19T06:39:10.756" v="4618" actId="1035"/>
        <pc:sldMkLst>
          <pc:docMk/>
          <pc:sldMk cId="2478398642" sldId="317"/>
        </pc:sldMkLst>
        <pc:spChg chg="mod">
          <ac:chgData name="Lê Hoàng Duyên" userId="c0f293ec-b964-4c07-b3df-6b7558c610d0" providerId="ADAL" clId="{52124698-AFCE-4F2F-9F2B-67CE2B7E7DFB}" dt="2023-11-19T06:39:04.954" v="4595" actId="14100"/>
          <ac:spMkLst>
            <pc:docMk/>
            <pc:sldMk cId="2478398642" sldId="317"/>
            <ac:spMk id="2" creationId="{D07CF5C6-8B18-B719-0756-5A0E4CC62864}"/>
          </ac:spMkLst>
        </pc:spChg>
        <pc:spChg chg="del mod">
          <ac:chgData name="Lê Hoàng Duyên" userId="c0f293ec-b964-4c07-b3df-6b7558c610d0" providerId="ADAL" clId="{52124698-AFCE-4F2F-9F2B-67CE2B7E7DFB}" dt="2023-11-19T06:17:10.605" v="4200" actId="478"/>
          <ac:spMkLst>
            <pc:docMk/>
            <pc:sldMk cId="2478398642" sldId="317"/>
            <ac:spMk id="322" creationId="{00000000-0000-0000-0000-000000000000}"/>
          </ac:spMkLst>
        </pc:spChg>
        <pc:picChg chg="add mod">
          <ac:chgData name="Lê Hoàng Duyên" userId="c0f293ec-b964-4c07-b3df-6b7558c610d0" providerId="ADAL" clId="{52124698-AFCE-4F2F-9F2B-67CE2B7E7DFB}" dt="2023-11-19T06:39:10.756" v="4618" actId="1035"/>
          <ac:picMkLst>
            <pc:docMk/>
            <pc:sldMk cId="2478398642" sldId="317"/>
            <ac:picMk id="9218" creationId="{EB081CB5-89F3-CCB1-1598-172BC33CFEE8}"/>
          </ac:picMkLst>
        </pc:picChg>
        <pc:picChg chg="add del mod">
          <ac:chgData name="Lê Hoàng Duyên" userId="c0f293ec-b964-4c07-b3df-6b7558c610d0" providerId="ADAL" clId="{52124698-AFCE-4F2F-9F2B-67CE2B7E7DFB}" dt="2023-11-19T06:14:15.002" v="4102" actId="478"/>
          <ac:picMkLst>
            <pc:docMk/>
            <pc:sldMk cId="2478398642" sldId="317"/>
            <ac:picMk id="9220" creationId="{07A27FDA-3902-B0E1-8B64-816FBAB51F72}"/>
          </ac:picMkLst>
        </pc:picChg>
      </pc:sldChg>
      <pc:sldChg chg="addSp delSp add mod modNotesTx">
        <pc:chgData name="Lê Hoàng Duyên" userId="c0f293ec-b964-4c07-b3df-6b7558c610d0" providerId="ADAL" clId="{52124698-AFCE-4F2F-9F2B-67CE2B7E7DFB}" dt="2023-11-19T06:11:21.831" v="4071" actId="20577"/>
        <pc:sldMkLst>
          <pc:docMk/>
          <pc:sldMk cId="536221387" sldId="318"/>
        </pc:sldMkLst>
        <pc:picChg chg="del">
          <ac:chgData name="Lê Hoàng Duyên" userId="c0f293ec-b964-4c07-b3df-6b7558c610d0" providerId="ADAL" clId="{52124698-AFCE-4F2F-9F2B-67CE2B7E7DFB}" dt="2023-11-19T06:11:05.263" v="4068" actId="478"/>
          <ac:picMkLst>
            <pc:docMk/>
            <pc:sldMk cId="536221387" sldId="318"/>
            <ac:picMk id="6" creationId="{0B65020A-F348-4E0F-344A-E99ED794AB3A}"/>
          </ac:picMkLst>
        </pc:picChg>
        <pc:picChg chg="add">
          <ac:chgData name="Lê Hoàng Duyên" userId="c0f293ec-b964-4c07-b3df-6b7558c610d0" providerId="ADAL" clId="{52124698-AFCE-4F2F-9F2B-67CE2B7E7DFB}" dt="2023-11-19T06:11:07.236" v="4069"/>
          <ac:picMkLst>
            <pc:docMk/>
            <pc:sldMk cId="536221387" sldId="318"/>
            <ac:picMk id="8194" creationId="{4FB64D93-DE45-6A76-C3B2-1F5FFEB33713}"/>
          </ac:picMkLst>
        </pc:picChg>
      </pc:sldChg>
      <pc:sldChg chg="addSp delSp modSp add del mod modNotesTx">
        <pc:chgData name="Lê Hoàng Duyên" userId="c0f293ec-b964-4c07-b3df-6b7558c610d0" providerId="ADAL" clId="{52124698-AFCE-4F2F-9F2B-67CE2B7E7DFB}" dt="2023-11-19T06:21:47.463" v="4233" actId="47"/>
        <pc:sldMkLst>
          <pc:docMk/>
          <pc:sldMk cId="2166704267" sldId="320"/>
        </pc:sldMkLst>
        <pc:spChg chg="del">
          <ac:chgData name="Lê Hoàng Duyên" userId="c0f293ec-b964-4c07-b3df-6b7558c610d0" providerId="ADAL" clId="{52124698-AFCE-4F2F-9F2B-67CE2B7E7DFB}" dt="2023-11-19T06:21:27.296" v="4231" actId="478"/>
          <ac:spMkLst>
            <pc:docMk/>
            <pc:sldMk cId="2166704267" sldId="320"/>
            <ac:spMk id="2" creationId="{D07CF5C6-8B18-B719-0756-5A0E4CC62864}"/>
          </ac:spMkLst>
        </pc:spChg>
        <pc:spChg chg="add mod">
          <ac:chgData name="Lê Hoàng Duyên" userId="c0f293ec-b964-4c07-b3df-6b7558c610d0" providerId="ADAL" clId="{52124698-AFCE-4F2F-9F2B-67CE2B7E7DFB}" dt="2023-11-19T06:21:32.844" v="4232"/>
          <ac:spMkLst>
            <pc:docMk/>
            <pc:sldMk cId="2166704267" sldId="320"/>
            <ac:spMk id="3" creationId="{DD612F4A-21F0-A38C-E7DB-3DB564E3015C}"/>
          </ac:spMkLst>
        </pc:spChg>
        <pc:picChg chg="del">
          <ac:chgData name="Lê Hoàng Duyên" userId="c0f293ec-b964-4c07-b3df-6b7558c610d0" providerId="ADAL" clId="{52124698-AFCE-4F2F-9F2B-67CE2B7E7DFB}" dt="2023-11-19T06:18:49.801" v="4225" actId="478"/>
          <ac:picMkLst>
            <pc:docMk/>
            <pc:sldMk cId="2166704267" sldId="320"/>
            <ac:picMk id="9218" creationId="{EB081CB5-89F3-CCB1-1598-172BC33CFEE8}"/>
          </ac:picMkLst>
        </pc:picChg>
        <pc:picChg chg="del mod">
          <ac:chgData name="Lê Hoàng Duyên" userId="c0f293ec-b964-4c07-b3df-6b7558c610d0" providerId="ADAL" clId="{52124698-AFCE-4F2F-9F2B-67CE2B7E7DFB}" dt="2023-11-19T06:19:41.823" v="4229" actId="478"/>
          <ac:picMkLst>
            <pc:docMk/>
            <pc:sldMk cId="2166704267" sldId="320"/>
            <ac:picMk id="9220" creationId="{07A27FDA-3902-B0E1-8B64-816FBAB51F72}"/>
          </ac:picMkLst>
        </pc:picChg>
      </pc:sldChg>
      <pc:sldChg chg="modSp add mod modNotesTx">
        <pc:chgData name="Lê Hoàng Duyên" userId="c0f293ec-b964-4c07-b3df-6b7558c610d0" providerId="ADAL" clId="{52124698-AFCE-4F2F-9F2B-67CE2B7E7DFB}" dt="2023-11-19T06:38:47.546" v="4593" actId="123"/>
        <pc:sldMkLst>
          <pc:docMk/>
          <pc:sldMk cId="498931858" sldId="323"/>
        </pc:sldMkLst>
        <pc:spChg chg="mod">
          <ac:chgData name="Lê Hoàng Duyên" userId="c0f293ec-b964-4c07-b3df-6b7558c610d0" providerId="ADAL" clId="{52124698-AFCE-4F2F-9F2B-67CE2B7E7DFB}" dt="2023-11-19T06:38:47.546" v="4593" actId="123"/>
          <ac:spMkLst>
            <pc:docMk/>
            <pc:sldMk cId="498931858" sldId="323"/>
            <ac:spMk id="2" creationId="{D07CF5C6-8B18-B719-0756-5A0E4CC62864}"/>
          </ac:spMkLst>
        </pc:spChg>
      </pc:sldChg>
      <pc:sldChg chg="addSp delSp modSp add mod modNotesTx">
        <pc:chgData name="Lê Hoàng Duyên" userId="c0f293ec-b964-4c07-b3df-6b7558c610d0" providerId="ADAL" clId="{52124698-AFCE-4F2F-9F2B-67CE2B7E7DFB}" dt="2023-11-19T06:31:02.048" v="4408" actId="20577"/>
        <pc:sldMkLst>
          <pc:docMk/>
          <pc:sldMk cId="180453736" sldId="329"/>
        </pc:sldMkLst>
        <pc:spChg chg="del">
          <ac:chgData name="Lê Hoàng Duyên" userId="c0f293ec-b964-4c07-b3df-6b7558c610d0" providerId="ADAL" clId="{52124698-AFCE-4F2F-9F2B-67CE2B7E7DFB}" dt="2023-11-19T06:29:58.697" v="4319" actId="478"/>
          <ac:spMkLst>
            <pc:docMk/>
            <pc:sldMk cId="180453736" sldId="329"/>
            <ac:spMk id="2" creationId="{D07CF5C6-8B18-B719-0756-5A0E4CC62864}"/>
          </ac:spMkLst>
        </pc:spChg>
        <pc:spChg chg="add mod">
          <ac:chgData name="Lê Hoàng Duyên" userId="c0f293ec-b964-4c07-b3df-6b7558c610d0" providerId="ADAL" clId="{52124698-AFCE-4F2F-9F2B-67CE2B7E7DFB}" dt="2023-11-19T06:30:45.671" v="4395" actId="1035"/>
          <ac:spMkLst>
            <pc:docMk/>
            <pc:sldMk cId="180453736" sldId="329"/>
            <ac:spMk id="3" creationId="{F7FA73BA-6A51-DA68-4EA7-33F50B145F61}"/>
          </ac:spMkLst>
        </pc:spChg>
        <pc:picChg chg="del">
          <ac:chgData name="Lê Hoàng Duyên" userId="c0f293ec-b964-4c07-b3df-6b7558c610d0" providerId="ADAL" clId="{52124698-AFCE-4F2F-9F2B-67CE2B7E7DFB}" dt="2023-11-19T06:29:59.333" v="4320" actId="478"/>
          <ac:picMkLst>
            <pc:docMk/>
            <pc:sldMk cId="180453736" sldId="329"/>
            <ac:picMk id="9218" creationId="{EB081CB5-89F3-CCB1-1598-172BC33CFEE8}"/>
          </ac:picMkLst>
        </pc:picChg>
        <pc:picChg chg="add mod">
          <ac:chgData name="Lê Hoàng Duyên" userId="c0f293ec-b964-4c07-b3df-6b7558c610d0" providerId="ADAL" clId="{52124698-AFCE-4F2F-9F2B-67CE2B7E7DFB}" dt="2023-11-19T06:30:57.552" v="4407" actId="1037"/>
          <ac:picMkLst>
            <pc:docMk/>
            <pc:sldMk cId="180453736" sldId="329"/>
            <ac:picMk id="11266" creationId="{5AFA9A60-4BAA-4715-1D62-45337DCFAE93}"/>
          </ac:picMkLst>
        </pc:picChg>
      </pc:sldChg>
      <pc:sldChg chg="modNotesTx">
        <pc:chgData name="Lê Hoàng Duyên" userId="c0f293ec-b964-4c07-b3df-6b7558c610d0" providerId="ADAL" clId="{52124698-AFCE-4F2F-9F2B-67CE2B7E7DFB}" dt="2023-11-19T07:07:53.584" v="4743" actId="20577"/>
        <pc:sldMkLst>
          <pc:docMk/>
          <pc:sldMk cId="2974318563" sldId="330"/>
        </pc:sldMkLst>
      </pc:sldChg>
      <pc:sldChg chg="modSp add mod modNotesTx">
        <pc:chgData name="Lê Hoàng Duyên" userId="c0f293ec-b964-4c07-b3df-6b7558c610d0" providerId="ADAL" clId="{52124698-AFCE-4F2F-9F2B-67CE2B7E7DFB}" dt="2023-11-19T06:38:06.383" v="4570" actId="1036"/>
        <pc:sldMkLst>
          <pc:docMk/>
          <pc:sldMk cId="921574653" sldId="331"/>
        </pc:sldMkLst>
        <pc:spChg chg="mod">
          <ac:chgData name="Lê Hoàng Duyên" userId="c0f293ec-b964-4c07-b3df-6b7558c610d0" providerId="ADAL" clId="{52124698-AFCE-4F2F-9F2B-67CE2B7E7DFB}" dt="2023-11-19T06:38:06.383" v="4570" actId="1036"/>
          <ac:spMkLst>
            <pc:docMk/>
            <pc:sldMk cId="921574653" sldId="331"/>
            <ac:spMk id="2" creationId="{D07CF5C6-8B18-B719-0756-5A0E4CC62864}"/>
          </ac:spMkLst>
        </pc:spChg>
      </pc:sldChg>
      <pc:sldChg chg="addSp delSp add modNotesTx">
        <pc:chgData name="Lê Hoàng Duyên" userId="c0f293ec-b964-4c07-b3df-6b7558c610d0" providerId="ADAL" clId="{52124698-AFCE-4F2F-9F2B-67CE2B7E7DFB}" dt="2023-11-19T07:16:37.132" v="4938" actId="20577"/>
        <pc:sldMkLst>
          <pc:docMk/>
          <pc:sldMk cId="4002523488" sldId="332"/>
        </pc:sldMkLst>
        <pc:picChg chg="del">
          <ac:chgData name="Lê Hoàng Duyên" userId="c0f293ec-b964-4c07-b3df-6b7558c610d0" providerId="ADAL" clId="{52124698-AFCE-4F2F-9F2B-67CE2B7E7DFB}" dt="2023-11-19T06:32:49.580" v="4455" actId="478"/>
          <ac:picMkLst>
            <pc:docMk/>
            <pc:sldMk cId="4002523488" sldId="332"/>
            <ac:picMk id="8194" creationId="{4FB64D93-DE45-6A76-C3B2-1F5FFEB33713}"/>
          </ac:picMkLst>
        </pc:picChg>
        <pc:picChg chg="add">
          <ac:chgData name="Lê Hoàng Duyên" userId="c0f293ec-b964-4c07-b3df-6b7558c610d0" providerId="ADAL" clId="{52124698-AFCE-4F2F-9F2B-67CE2B7E7DFB}" dt="2023-11-19T06:32:51.736" v="4456"/>
          <ac:picMkLst>
            <pc:docMk/>
            <pc:sldMk cId="4002523488" sldId="332"/>
            <ac:picMk id="13314" creationId="{C119E64A-CE85-139E-681F-03BA1828BCFC}"/>
          </ac:picMkLst>
        </pc:picChg>
      </pc:sldChg>
    </pc:docChg>
  </pc:docChgLst>
  <pc:docChgLst>
    <pc:chgData name="Người dùng Khách" userId="S::urn:spo:anon#2fbb3c4944ad6fceb82c4fc5fe28cc399319e896c3fffd46f93a9d1f7a85ad46::" providerId="AD" clId="Web-{BF172F30-897B-CC20-C74F-9BFA3FAC2018}"/>
    <pc:docChg chg="modSld">
      <pc:chgData name="Người dùng Khách" userId="S::urn:spo:anon#2fbb3c4944ad6fceb82c4fc5fe28cc399319e896c3fffd46f93a9d1f7a85ad46::" providerId="AD" clId="Web-{BF172F30-897B-CC20-C74F-9BFA3FAC2018}" dt="2023-11-19T04:55:53.744" v="2"/>
      <pc:docMkLst>
        <pc:docMk/>
      </pc:docMkLst>
      <pc:sldChg chg="delSp modSp">
        <pc:chgData name="Người dùng Khách" userId="S::urn:spo:anon#2fbb3c4944ad6fceb82c4fc5fe28cc399319e896c3fffd46f93a9d1f7a85ad46::" providerId="AD" clId="Web-{BF172F30-897B-CC20-C74F-9BFA3FAC2018}" dt="2023-11-19T04:55:53.744" v="2"/>
        <pc:sldMkLst>
          <pc:docMk/>
          <pc:sldMk cId="831220527" sldId="299"/>
        </pc:sldMkLst>
        <pc:spChg chg="del mod">
          <ac:chgData name="Người dùng Khách" userId="S::urn:spo:anon#2fbb3c4944ad6fceb82c4fc5fe28cc399319e896c3fffd46f93a9d1f7a85ad46::" providerId="AD" clId="Web-{BF172F30-897B-CC20-C74F-9BFA3FAC2018}" dt="2023-11-19T04:55:53.744" v="2"/>
          <ac:spMkLst>
            <pc:docMk/>
            <pc:sldMk cId="831220527" sldId="299"/>
            <ac:spMk id="6" creationId="{82C2E7C1-23E3-F94D-57B5-452451AC572B}"/>
          </ac:spMkLst>
        </pc:spChg>
      </pc:sldChg>
    </pc:docChg>
  </pc:docChgLst>
  <pc:docChgLst>
    <pc:chgData name="Người dùng Khách" userId="S::urn:spo:anon#2fbb3c4944ad6fceb82c4fc5fe28cc399319e896c3fffd46f93a9d1f7a85ad46::" providerId="AD" clId="Web-{B49A13E1-DD0C-0263-CD82-D3AF0FDDC891}"/>
    <pc:docChg chg="modSld">
      <pc:chgData name="Người dùng Khách" userId="S::urn:spo:anon#2fbb3c4944ad6fceb82c4fc5fe28cc399319e896c3fffd46f93a9d1f7a85ad46::" providerId="AD" clId="Web-{B49A13E1-DD0C-0263-CD82-D3AF0FDDC891}" dt="2023-11-19T05:52:15.834" v="16"/>
      <pc:docMkLst>
        <pc:docMk/>
      </pc:docMkLst>
      <pc:sldChg chg="modSp">
        <pc:chgData name="Người dùng Khách" userId="S::urn:spo:anon#2fbb3c4944ad6fceb82c4fc5fe28cc399319e896c3fffd46f93a9d1f7a85ad46::" providerId="AD" clId="Web-{B49A13E1-DD0C-0263-CD82-D3AF0FDDC891}" dt="2023-11-19T05:50:40.033" v="14" actId="20577"/>
        <pc:sldMkLst>
          <pc:docMk/>
          <pc:sldMk cId="0" sldId="256"/>
        </pc:sldMkLst>
        <pc:spChg chg="mod">
          <ac:chgData name="Người dùng Khách" userId="S::urn:spo:anon#2fbb3c4944ad6fceb82c4fc5fe28cc399319e896c3fffd46f93a9d1f7a85ad46::" providerId="AD" clId="Web-{B49A13E1-DD0C-0263-CD82-D3AF0FDDC891}" dt="2023-11-19T05:50:40.033" v="14" actId="20577"/>
          <ac:spMkLst>
            <pc:docMk/>
            <pc:sldMk cId="0" sldId="256"/>
            <ac:spMk id="154" creationId="{00000000-0000-0000-0000-000000000000}"/>
          </ac:spMkLst>
        </pc:spChg>
      </pc:sldChg>
      <pc:sldChg chg="delSp modSp">
        <pc:chgData name="Người dùng Khách" userId="S::urn:spo:anon#2fbb3c4944ad6fceb82c4fc5fe28cc399319e896c3fffd46f93a9d1f7a85ad46::" providerId="AD" clId="Web-{B49A13E1-DD0C-0263-CD82-D3AF0FDDC891}" dt="2023-11-19T05:52:15.834" v="16"/>
        <pc:sldMkLst>
          <pc:docMk/>
          <pc:sldMk cId="2680616197" sldId="301"/>
        </pc:sldMkLst>
        <pc:spChg chg="del mod">
          <ac:chgData name="Người dùng Khách" userId="S::urn:spo:anon#2fbb3c4944ad6fceb82c4fc5fe28cc399319e896c3fffd46f93a9d1f7a85ad46::" providerId="AD" clId="Web-{B49A13E1-DD0C-0263-CD82-D3AF0FDDC891}" dt="2023-11-19T05:52:15.834" v="16"/>
          <ac:spMkLst>
            <pc:docMk/>
            <pc:sldMk cId="2680616197" sldId="301"/>
            <ac:spMk id="3" creationId="{E9B840D2-22FA-E607-9A37-CA59CC736005}"/>
          </ac:spMkLst>
        </pc:spChg>
      </pc:sldChg>
    </pc:docChg>
  </pc:docChgLst>
  <pc:docChgLst>
    <pc:chgData name="Minh Nguyễn Hoàng" userId="98e6ee248fc4b58d" providerId="LiveId" clId="{8F365F87-953C-483A-8E7F-39B4A00AB455}"/>
    <pc:docChg chg="modSld">
      <pc:chgData name="Minh Nguyễn Hoàng" userId="98e6ee248fc4b58d" providerId="LiveId" clId="{8F365F87-953C-483A-8E7F-39B4A00AB455}" dt="2023-11-21T06:42:42.922" v="33" actId="20577"/>
      <pc:docMkLst>
        <pc:docMk/>
      </pc:docMkLst>
      <pc:sldChg chg="modSp mod">
        <pc:chgData name="Minh Nguyễn Hoàng" userId="98e6ee248fc4b58d" providerId="LiveId" clId="{8F365F87-953C-483A-8E7F-39B4A00AB455}" dt="2023-11-21T06:42:42.922" v="33" actId="20577"/>
        <pc:sldMkLst>
          <pc:docMk/>
          <pc:sldMk cId="0" sldId="256"/>
        </pc:sldMkLst>
        <pc:spChg chg="mod">
          <ac:chgData name="Minh Nguyễn Hoàng" userId="98e6ee248fc4b58d" providerId="LiveId" clId="{8F365F87-953C-483A-8E7F-39B4A00AB455}" dt="2023-11-21T06:42:42.922" v="33" actId="20577"/>
          <ac:spMkLst>
            <pc:docMk/>
            <pc:sldMk cId="0" sldId="256"/>
            <ac:spMk id="2" creationId="{42CF9B23-BA2F-5692-F479-18C42C77CBF4}"/>
          </ac:spMkLst>
        </pc:spChg>
      </pc:sldChg>
      <pc:sldChg chg="modSp mod">
        <pc:chgData name="Minh Nguyễn Hoàng" userId="98e6ee248fc4b58d" providerId="LiveId" clId="{8F365F87-953C-483A-8E7F-39B4A00AB455}" dt="2023-11-20T08:18:58.640" v="16" actId="20577"/>
        <pc:sldMkLst>
          <pc:docMk/>
          <pc:sldMk cId="726352356" sldId="290"/>
        </pc:sldMkLst>
        <pc:spChg chg="mod">
          <ac:chgData name="Minh Nguyễn Hoàng" userId="98e6ee248fc4b58d" providerId="LiveId" clId="{8F365F87-953C-483A-8E7F-39B4A00AB455}" dt="2023-11-20T08:18:58.640" v="16" actId="20577"/>
          <ac:spMkLst>
            <pc:docMk/>
            <pc:sldMk cId="726352356" sldId="290"/>
            <ac:spMk id="322" creationId="{00000000-0000-0000-0000-000000000000}"/>
          </ac:spMkLst>
        </pc:spChg>
      </pc:sldChg>
    </pc:docChg>
  </pc:docChgLst>
  <pc:docChgLst>
    <pc:chgData name="Tạ Nhật Minh" userId="S::20521614@ms.uit.edu.vn::d5e0d84a-bf84-4da3-bf8d-e154f4b9d7cd" providerId="AD" clId="Web-{F87B5F95-FD82-3C19-AB51-7ED82BE8D245}"/>
    <pc:docChg chg="modSld">
      <pc:chgData name="Tạ Nhật Minh" userId="S::20521614@ms.uit.edu.vn::d5e0d84a-bf84-4da3-bf8d-e154f4b9d7cd" providerId="AD" clId="Web-{F87B5F95-FD82-3C19-AB51-7ED82BE8D245}" dt="2023-11-19T07:47:10.421" v="5" actId="20577"/>
      <pc:docMkLst>
        <pc:docMk/>
      </pc:docMkLst>
      <pc:sldChg chg="modSp">
        <pc:chgData name="Tạ Nhật Minh" userId="S::20521614@ms.uit.edu.vn::d5e0d84a-bf84-4da3-bf8d-e154f4b9d7cd" providerId="AD" clId="Web-{F87B5F95-FD82-3C19-AB51-7ED82BE8D245}" dt="2023-11-19T07:47:10.421" v="5" actId="20577"/>
        <pc:sldMkLst>
          <pc:docMk/>
          <pc:sldMk cId="3325031305" sldId="312"/>
        </pc:sldMkLst>
        <pc:spChg chg="mod">
          <ac:chgData name="Tạ Nhật Minh" userId="S::20521614@ms.uit.edu.vn::d5e0d84a-bf84-4da3-bf8d-e154f4b9d7cd" providerId="AD" clId="Web-{F87B5F95-FD82-3C19-AB51-7ED82BE8D245}" dt="2023-11-19T07:47:10.421" v="5" actId="20577"/>
          <ac:spMkLst>
            <pc:docMk/>
            <pc:sldMk cId="3325031305" sldId="312"/>
            <ac:spMk id="12" creationId="{EEF77043-8037-3744-64C2-434A1F65A2FE}"/>
          </ac:spMkLst>
        </pc:spChg>
      </pc:sldChg>
      <pc:sldChg chg="modSp">
        <pc:chgData name="Tạ Nhật Minh" userId="S::20521614@ms.uit.edu.vn::d5e0d84a-bf84-4da3-bf8d-e154f4b9d7cd" providerId="AD" clId="Web-{F87B5F95-FD82-3C19-AB51-7ED82BE8D245}" dt="2023-11-19T07:47:05.374" v="2" actId="20577"/>
        <pc:sldMkLst>
          <pc:docMk/>
          <pc:sldMk cId="236319354" sldId="313"/>
        </pc:sldMkLst>
        <pc:spChg chg="mod">
          <ac:chgData name="Tạ Nhật Minh" userId="S::20521614@ms.uit.edu.vn::d5e0d84a-bf84-4da3-bf8d-e154f4b9d7cd" providerId="AD" clId="Web-{F87B5F95-FD82-3C19-AB51-7ED82BE8D245}" dt="2023-11-19T07:47:05.374" v="2" actId="20577"/>
          <ac:spMkLst>
            <pc:docMk/>
            <pc:sldMk cId="236319354" sldId="313"/>
            <ac:spMk id="12" creationId="{EEF77043-8037-3744-64C2-434A1F65A2FE}"/>
          </ac:spMkLst>
        </pc:spChg>
      </pc:sldChg>
    </pc:docChg>
  </pc:docChgLst>
  <pc:docChgLst>
    <pc:chgData name="Nguyễn Thị Thảo Hồng" userId="038135f7-18a3-4394-9b6e-d9903c357585" providerId="ADAL" clId="{2B13841C-EC4C-422B-A681-F83BFDAB9ABC}"/>
    <pc:docChg chg="undo custSel addSld delSld modSld sldOrd delMainMaster">
      <pc:chgData name="Nguyễn Thị Thảo Hồng" userId="038135f7-18a3-4394-9b6e-d9903c357585" providerId="ADAL" clId="{2B13841C-EC4C-422B-A681-F83BFDAB9ABC}" dt="2023-11-19T07:05:52.508" v="5455" actId="179"/>
      <pc:docMkLst>
        <pc:docMk/>
      </pc:docMkLst>
      <pc:sldChg chg="addSp modSp mod">
        <pc:chgData name="Nguyễn Thị Thảo Hồng" userId="038135f7-18a3-4394-9b6e-d9903c357585" providerId="ADAL" clId="{2B13841C-EC4C-422B-A681-F83BFDAB9ABC}" dt="2023-11-19T06:42:13.865" v="5082" actId="1076"/>
        <pc:sldMkLst>
          <pc:docMk/>
          <pc:sldMk cId="0" sldId="256"/>
        </pc:sldMkLst>
        <pc:spChg chg="add mod">
          <ac:chgData name="Nguyễn Thị Thảo Hồng" userId="038135f7-18a3-4394-9b6e-d9903c357585" providerId="ADAL" clId="{2B13841C-EC4C-422B-A681-F83BFDAB9ABC}" dt="2023-11-19T03:50:23.276" v="885" actId="1076"/>
          <ac:spMkLst>
            <pc:docMk/>
            <pc:sldMk cId="0" sldId="256"/>
            <ac:spMk id="2" creationId="{42CF9B23-BA2F-5692-F479-18C42C77CBF4}"/>
          </ac:spMkLst>
        </pc:spChg>
        <pc:spChg chg="mod">
          <ac:chgData name="Nguyễn Thị Thảo Hồng" userId="038135f7-18a3-4394-9b6e-d9903c357585" providerId="ADAL" clId="{2B13841C-EC4C-422B-A681-F83BFDAB9ABC}" dt="2023-11-19T06:42:13.865" v="5082" actId="1076"/>
          <ac:spMkLst>
            <pc:docMk/>
            <pc:sldMk cId="0" sldId="256"/>
            <ac:spMk id="154" creationId="{00000000-0000-0000-0000-000000000000}"/>
          </ac:spMkLst>
        </pc:spChg>
        <pc:spChg chg="mod">
          <ac:chgData name="Nguyễn Thị Thảo Hồng" userId="038135f7-18a3-4394-9b6e-d9903c357585" providerId="ADAL" clId="{2B13841C-EC4C-422B-A681-F83BFDAB9ABC}" dt="2023-11-19T04:06:28.235" v="1120" actId="1076"/>
          <ac:spMkLst>
            <pc:docMk/>
            <pc:sldMk cId="0" sldId="256"/>
            <ac:spMk id="155" creationId="{00000000-0000-0000-0000-000000000000}"/>
          </ac:spMkLst>
        </pc:spChg>
      </pc:sldChg>
      <pc:sldChg chg="del ord">
        <pc:chgData name="Nguyễn Thị Thảo Hồng" userId="038135f7-18a3-4394-9b6e-d9903c357585" providerId="ADAL" clId="{2B13841C-EC4C-422B-A681-F83BFDAB9ABC}" dt="2023-11-19T06:38:48.831" v="4912" actId="47"/>
        <pc:sldMkLst>
          <pc:docMk/>
          <pc:sldMk cId="0" sldId="257"/>
        </pc:sldMkLst>
      </pc:sldChg>
      <pc:sldChg chg="addSp delSp modSp mod">
        <pc:chgData name="Nguyễn Thị Thảo Hồng" userId="038135f7-18a3-4394-9b6e-d9903c357585" providerId="ADAL" clId="{2B13841C-EC4C-422B-A681-F83BFDAB9ABC}" dt="2023-11-19T06:42:01.610" v="5081" actId="1076"/>
        <pc:sldMkLst>
          <pc:docMk/>
          <pc:sldMk cId="0" sldId="258"/>
        </pc:sldMkLst>
        <pc:spChg chg="mod">
          <ac:chgData name="Nguyễn Thị Thảo Hồng" userId="038135f7-18a3-4394-9b6e-d9903c357585" providerId="ADAL" clId="{2B13841C-EC4C-422B-A681-F83BFDAB9ABC}" dt="2023-11-19T06:41:46.900" v="5076" actId="1076"/>
          <ac:spMkLst>
            <pc:docMk/>
            <pc:sldMk cId="0" sldId="258"/>
            <ac:spMk id="2" creationId="{005DF3E2-683E-E8EA-CED2-D5AC5E2B1948}"/>
          </ac:spMkLst>
        </pc:spChg>
        <pc:spChg chg="del mod">
          <ac:chgData name="Nguyễn Thị Thảo Hồng" userId="038135f7-18a3-4394-9b6e-d9903c357585" providerId="ADAL" clId="{2B13841C-EC4C-422B-A681-F83BFDAB9ABC}" dt="2023-11-19T06:40:40.094" v="5033" actId="478"/>
          <ac:spMkLst>
            <pc:docMk/>
            <pc:sldMk cId="0" sldId="258"/>
            <ac:spMk id="3" creationId="{E941751E-0E52-D97E-9083-A0CB1884E785}"/>
          </ac:spMkLst>
        </pc:spChg>
        <pc:spChg chg="mod">
          <ac:chgData name="Nguyễn Thị Thảo Hồng" userId="038135f7-18a3-4394-9b6e-d9903c357585" providerId="ADAL" clId="{2B13841C-EC4C-422B-A681-F83BFDAB9ABC}" dt="2023-11-19T06:41:54.991" v="5079" actId="1076"/>
          <ac:spMkLst>
            <pc:docMk/>
            <pc:sldMk cId="0" sldId="258"/>
            <ac:spMk id="4" creationId="{9095D204-ABA4-26FF-CCF0-012035124E97}"/>
          </ac:spMkLst>
        </pc:spChg>
        <pc:spChg chg="add del mod">
          <ac:chgData name="Nguyễn Thị Thảo Hồng" userId="038135f7-18a3-4394-9b6e-d9903c357585" providerId="ADAL" clId="{2B13841C-EC4C-422B-A681-F83BFDAB9ABC}" dt="2023-11-19T06:40:41.213" v="5034" actId="478"/>
          <ac:spMkLst>
            <pc:docMk/>
            <pc:sldMk cId="0" sldId="258"/>
            <ac:spMk id="6" creationId="{9AD5A459-CB2B-3DE2-AF88-1CCDE31F95A1}"/>
          </ac:spMkLst>
        </pc:spChg>
        <pc:spChg chg="add del mod">
          <ac:chgData name="Nguyễn Thị Thảo Hồng" userId="038135f7-18a3-4394-9b6e-d9903c357585" providerId="ADAL" clId="{2B13841C-EC4C-422B-A681-F83BFDAB9ABC}" dt="2023-11-19T06:40:44.989" v="5036" actId="478"/>
          <ac:spMkLst>
            <pc:docMk/>
            <pc:sldMk cId="0" sldId="258"/>
            <ac:spMk id="8" creationId="{7CCBDE2A-0CD5-E981-051C-A9A0FBEBF930}"/>
          </ac:spMkLst>
        </pc:spChg>
        <pc:spChg chg="add del mod">
          <ac:chgData name="Nguyễn Thị Thảo Hồng" userId="038135f7-18a3-4394-9b6e-d9903c357585" providerId="ADAL" clId="{2B13841C-EC4C-422B-A681-F83BFDAB9ABC}" dt="2023-11-19T06:40:47.631" v="5038" actId="478"/>
          <ac:spMkLst>
            <pc:docMk/>
            <pc:sldMk cId="0" sldId="258"/>
            <ac:spMk id="10" creationId="{014975F8-E0F8-35CB-3F01-A63DE4C232FC}"/>
          </ac:spMkLst>
        </pc:spChg>
        <pc:spChg chg="add mod">
          <ac:chgData name="Nguyễn Thị Thảo Hồng" userId="038135f7-18a3-4394-9b6e-d9903c357585" providerId="ADAL" clId="{2B13841C-EC4C-422B-A681-F83BFDAB9ABC}" dt="2023-11-19T06:41:40.040" v="5074" actId="1076"/>
          <ac:spMkLst>
            <pc:docMk/>
            <pc:sldMk cId="0" sldId="258"/>
            <ac:spMk id="11" creationId="{8142321F-0C44-DF94-621A-3D98035054F7}"/>
          </ac:spMkLst>
        </pc:spChg>
        <pc:spChg chg="add mod">
          <ac:chgData name="Nguyễn Thị Thảo Hồng" userId="038135f7-18a3-4394-9b6e-d9903c357585" providerId="ADAL" clId="{2B13841C-EC4C-422B-A681-F83BFDAB9ABC}" dt="2023-11-19T06:42:01.610" v="5081" actId="1076"/>
          <ac:spMkLst>
            <pc:docMk/>
            <pc:sldMk cId="0" sldId="258"/>
            <ac:spMk id="12" creationId="{FFEF167A-C3E6-DBA2-22C7-4D23ED40F6E8}"/>
          </ac:spMkLst>
        </pc:spChg>
        <pc:spChg chg="mod">
          <ac:chgData name="Nguyễn Thị Thảo Hồng" userId="038135f7-18a3-4394-9b6e-d9903c357585" providerId="ADAL" clId="{2B13841C-EC4C-422B-A681-F83BFDAB9ABC}" dt="2023-11-19T03:33:33.192" v="668" actId="1076"/>
          <ac:spMkLst>
            <pc:docMk/>
            <pc:sldMk cId="0" sldId="258"/>
            <ac:spMk id="169" creationId="{00000000-0000-0000-0000-000000000000}"/>
          </ac:spMkLst>
        </pc:spChg>
        <pc:spChg chg="mod">
          <ac:chgData name="Nguyễn Thị Thảo Hồng" userId="038135f7-18a3-4394-9b6e-d9903c357585" providerId="ADAL" clId="{2B13841C-EC4C-422B-A681-F83BFDAB9ABC}" dt="2023-11-19T06:41:04.503" v="5041" actId="1076"/>
          <ac:spMkLst>
            <pc:docMk/>
            <pc:sldMk cId="0" sldId="258"/>
            <ac:spMk id="170" creationId="{00000000-0000-0000-0000-000000000000}"/>
          </ac:spMkLst>
        </pc:spChg>
        <pc:spChg chg="del mod">
          <ac:chgData name="Nguyễn Thị Thảo Hồng" userId="038135f7-18a3-4394-9b6e-d9903c357585" providerId="ADAL" clId="{2B13841C-EC4C-422B-A681-F83BFDAB9ABC}" dt="2023-11-19T06:40:39.089" v="5032" actId="478"/>
          <ac:spMkLst>
            <pc:docMk/>
            <pc:sldMk cId="0" sldId="258"/>
            <ac:spMk id="171" creationId="{00000000-0000-0000-0000-000000000000}"/>
          </ac:spMkLst>
        </pc:spChg>
        <pc:spChg chg="mod">
          <ac:chgData name="Nguyễn Thị Thảo Hồng" userId="038135f7-18a3-4394-9b6e-d9903c357585" providerId="ADAL" clId="{2B13841C-EC4C-422B-A681-F83BFDAB9ABC}" dt="2023-11-19T06:41:48.543" v="5077" actId="122"/>
          <ac:spMkLst>
            <pc:docMk/>
            <pc:sldMk cId="0" sldId="258"/>
            <ac:spMk id="172" creationId="{00000000-0000-0000-0000-000000000000}"/>
          </ac:spMkLst>
        </pc:spChg>
        <pc:spChg chg="del mod">
          <ac:chgData name="Nguyễn Thị Thảo Hồng" userId="038135f7-18a3-4394-9b6e-d9903c357585" providerId="ADAL" clId="{2B13841C-EC4C-422B-A681-F83BFDAB9ABC}" dt="2023-11-19T06:40:43.445" v="5035" actId="478"/>
          <ac:spMkLst>
            <pc:docMk/>
            <pc:sldMk cId="0" sldId="258"/>
            <ac:spMk id="173" creationId="{00000000-0000-0000-0000-000000000000}"/>
          </ac:spMkLst>
        </pc:spChg>
        <pc:spChg chg="mod">
          <ac:chgData name="Nguyễn Thị Thảo Hồng" userId="038135f7-18a3-4394-9b6e-d9903c357585" providerId="ADAL" clId="{2B13841C-EC4C-422B-A681-F83BFDAB9ABC}" dt="2023-11-19T06:41:24.269" v="5044" actId="1076"/>
          <ac:spMkLst>
            <pc:docMk/>
            <pc:sldMk cId="0" sldId="258"/>
            <ac:spMk id="174" creationId="{00000000-0000-0000-0000-000000000000}"/>
          </ac:spMkLst>
        </pc:spChg>
        <pc:spChg chg="del mod">
          <ac:chgData name="Nguyễn Thị Thảo Hồng" userId="038135f7-18a3-4394-9b6e-d9903c357585" providerId="ADAL" clId="{2B13841C-EC4C-422B-A681-F83BFDAB9ABC}" dt="2023-11-19T06:40:46.957" v="5037" actId="478"/>
          <ac:spMkLst>
            <pc:docMk/>
            <pc:sldMk cId="0" sldId="258"/>
            <ac:spMk id="175" creationId="{00000000-0000-0000-0000-000000000000}"/>
          </ac:spMkLst>
        </pc:spChg>
        <pc:spChg chg="mod">
          <ac:chgData name="Nguyễn Thị Thảo Hồng" userId="038135f7-18a3-4394-9b6e-d9903c357585" providerId="ADAL" clId="{2B13841C-EC4C-422B-A681-F83BFDAB9ABC}" dt="2023-11-19T06:41:04.503" v="5041" actId="1076"/>
          <ac:spMkLst>
            <pc:docMk/>
            <pc:sldMk cId="0" sldId="258"/>
            <ac:spMk id="176" creationId="{00000000-0000-0000-0000-000000000000}"/>
          </ac:spMkLst>
        </pc:spChg>
        <pc:spChg chg="mod">
          <ac:chgData name="Nguyễn Thị Thảo Hồng" userId="038135f7-18a3-4394-9b6e-d9903c357585" providerId="ADAL" clId="{2B13841C-EC4C-422B-A681-F83BFDAB9ABC}" dt="2023-11-19T06:41:51.895" v="5078" actId="1076"/>
          <ac:spMkLst>
            <pc:docMk/>
            <pc:sldMk cId="0" sldId="258"/>
            <ac:spMk id="177" creationId="{00000000-0000-0000-0000-000000000000}"/>
          </ac:spMkLst>
        </pc:spChg>
        <pc:spChg chg="mod">
          <ac:chgData name="Nguyễn Thị Thảo Hồng" userId="038135f7-18a3-4394-9b6e-d9903c357585" providerId="ADAL" clId="{2B13841C-EC4C-422B-A681-F83BFDAB9ABC}" dt="2023-11-19T06:41:58.883" v="5080" actId="1076"/>
          <ac:spMkLst>
            <pc:docMk/>
            <pc:sldMk cId="0" sldId="258"/>
            <ac:spMk id="178" creationId="{00000000-0000-0000-0000-000000000000}"/>
          </ac:spMkLst>
        </pc:spChg>
      </pc:sldChg>
      <pc:sldChg chg="addSp delSp modSp mod ord modNotes">
        <pc:chgData name="Nguyễn Thị Thảo Hồng" userId="038135f7-18a3-4394-9b6e-d9903c357585" providerId="ADAL" clId="{2B13841C-EC4C-422B-A681-F83BFDAB9ABC}" dt="2023-11-19T03:20:28.269" v="430" actId="1076"/>
        <pc:sldMkLst>
          <pc:docMk/>
          <pc:sldMk cId="0" sldId="259"/>
        </pc:sldMkLst>
        <pc:spChg chg="add del mod">
          <ac:chgData name="Nguyễn Thị Thảo Hồng" userId="038135f7-18a3-4394-9b6e-d9903c357585" providerId="ADAL" clId="{2B13841C-EC4C-422B-A681-F83BFDAB9ABC}" dt="2023-11-19T03:09:26.191" v="78" actId="478"/>
          <ac:spMkLst>
            <pc:docMk/>
            <pc:sldMk cId="0" sldId="259"/>
            <ac:spMk id="3" creationId="{FDBFACA1-2A68-EB55-2EBC-C3BFD3C37BCB}"/>
          </ac:spMkLst>
        </pc:spChg>
        <pc:spChg chg="add del mod">
          <ac:chgData name="Nguyễn Thị Thảo Hồng" userId="038135f7-18a3-4394-9b6e-d9903c357585" providerId="ADAL" clId="{2B13841C-EC4C-422B-A681-F83BFDAB9ABC}" dt="2023-11-19T03:09:28.342" v="80" actId="478"/>
          <ac:spMkLst>
            <pc:docMk/>
            <pc:sldMk cId="0" sldId="259"/>
            <ac:spMk id="5" creationId="{0F359968-E205-D286-CC99-190C84B03BF2}"/>
          </ac:spMkLst>
        </pc:spChg>
        <pc:spChg chg="add del mod">
          <ac:chgData name="Nguyễn Thị Thảo Hồng" userId="038135f7-18a3-4394-9b6e-d9903c357585" providerId="ADAL" clId="{2B13841C-EC4C-422B-A681-F83BFDAB9ABC}" dt="2023-11-19T03:09:32.918" v="82" actId="478"/>
          <ac:spMkLst>
            <pc:docMk/>
            <pc:sldMk cId="0" sldId="259"/>
            <ac:spMk id="7" creationId="{7E790D66-C20F-A761-0214-F2448F65F7F4}"/>
          </ac:spMkLst>
        </pc:spChg>
        <pc:spChg chg="add del mod">
          <ac:chgData name="Nguyễn Thị Thảo Hồng" userId="038135f7-18a3-4394-9b6e-d9903c357585" providerId="ADAL" clId="{2B13841C-EC4C-422B-A681-F83BFDAB9ABC}" dt="2023-11-19T03:09:53.803" v="100"/>
          <ac:spMkLst>
            <pc:docMk/>
            <pc:sldMk cId="0" sldId="259"/>
            <ac:spMk id="8" creationId="{77069AAF-900E-3C64-99F2-7AA93DB7004B}"/>
          </ac:spMkLst>
        </pc:spChg>
        <pc:spChg chg="add mod">
          <ac:chgData name="Nguyễn Thị Thảo Hồng" userId="038135f7-18a3-4394-9b6e-d9903c357585" providerId="ADAL" clId="{2B13841C-EC4C-422B-A681-F83BFDAB9ABC}" dt="2023-11-19T03:10:14.318" v="146" actId="14100"/>
          <ac:spMkLst>
            <pc:docMk/>
            <pc:sldMk cId="0" sldId="259"/>
            <ac:spMk id="9" creationId="{2F50F489-D102-FC41-438A-7548EABA84CF}"/>
          </ac:spMkLst>
        </pc:spChg>
        <pc:spChg chg="add mod">
          <ac:chgData name="Nguyễn Thị Thảo Hồng" userId="038135f7-18a3-4394-9b6e-d9903c357585" providerId="ADAL" clId="{2B13841C-EC4C-422B-A681-F83BFDAB9ABC}" dt="2023-11-19T03:19:56.652" v="428" actId="1076"/>
          <ac:spMkLst>
            <pc:docMk/>
            <pc:sldMk cId="0" sldId="259"/>
            <ac:spMk id="10" creationId="{55DEE008-7848-5527-AC03-99EB018C1B76}"/>
          </ac:spMkLst>
        </pc:spChg>
        <pc:spChg chg="add del mod">
          <ac:chgData name="Nguyễn Thị Thảo Hồng" userId="038135f7-18a3-4394-9b6e-d9903c357585" providerId="ADAL" clId="{2B13841C-EC4C-422B-A681-F83BFDAB9ABC}" dt="2023-11-19T03:10:51.654" v="157" actId="478"/>
          <ac:spMkLst>
            <pc:docMk/>
            <pc:sldMk cId="0" sldId="259"/>
            <ac:spMk id="11" creationId="{894BA9C9-00A0-DDF2-E0B0-B47E8D60C8FC}"/>
          </ac:spMkLst>
        </pc:spChg>
        <pc:spChg chg="add mod">
          <ac:chgData name="Nguyễn Thị Thảo Hồng" userId="038135f7-18a3-4394-9b6e-d9903c357585" providerId="ADAL" clId="{2B13841C-EC4C-422B-A681-F83BFDAB9ABC}" dt="2023-11-19T03:17:15.062" v="423" actId="1076"/>
          <ac:spMkLst>
            <pc:docMk/>
            <pc:sldMk cId="0" sldId="259"/>
            <ac:spMk id="12" creationId="{20AE02B4-AAA7-C4F7-A1FB-7D6E214F1177}"/>
          </ac:spMkLst>
        </pc:spChg>
        <pc:spChg chg="add mod">
          <ac:chgData name="Nguyễn Thị Thảo Hồng" userId="038135f7-18a3-4394-9b6e-d9903c357585" providerId="ADAL" clId="{2B13841C-EC4C-422B-A681-F83BFDAB9ABC}" dt="2023-11-19T03:20:28.269" v="430" actId="1076"/>
          <ac:spMkLst>
            <pc:docMk/>
            <pc:sldMk cId="0" sldId="259"/>
            <ac:spMk id="13" creationId="{53955B5F-E07D-B408-3587-8CD42F2B5593}"/>
          </ac:spMkLst>
        </pc:spChg>
        <pc:spChg chg="add mod">
          <ac:chgData name="Nguyễn Thị Thảo Hồng" userId="038135f7-18a3-4394-9b6e-d9903c357585" providerId="ADAL" clId="{2B13841C-EC4C-422B-A681-F83BFDAB9ABC}" dt="2023-11-19T03:20:28.269" v="430" actId="1076"/>
          <ac:spMkLst>
            <pc:docMk/>
            <pc:sldMk cId="0" sldId="259"/>
            <ac:spMk id="14" creationId="{6B526264-B667-6736-2F33-53263DAAA47A}"/>
          </ac:spMkLst>
        </pc:spChg>
        <pc:spChg chg="add mod">
          <ac:chgData name="Nguyễn Thị Thảo Hồng" userId="038135f7-18a3-4394-9b6e-d9903c357585" providerId="ADAL" clId="{2B13841C-EC4C-422B-A681-F83BFDAB9ABC}" dt="2023-11-19T03:19:49.772" v="426" actId="207"/>
          <ac:spMkLst>
            <pc:docMk/>
            <pc:sldMk cId="0" sldId="259"/>
            <ac:spMk id="15" creationId="{9A39DBC0-F13B-9048-A98B-AB56CFBD7FDC}"/>
          </ac:spMkLst>
        </pc:spChg>
        <pc:spChg chg="add mod">
          <ac:chgData name="Nguyễn Thị Thảo Hồng" userId="038135f7-18a3-4394-9b6e-d9903c357585" providerId="ADAL" clId="{2B13841C-EC4C-422B-A681-F83BFDAB9ABC}" dt="2023-11-19T03:16:09.168" v="378" actId="1076"/>
          <ac:spMkLst>
            <pc:docMk/>
            <pc:sldMk cId="0" sldId="259"/>
            <ac:spMk id="16" creationId="{8D8B4E89-0E43-EDB0-125E-31E77D560F35}"/>
          </ac:spMkLst>
        </pc:spChg>
        <pc:spChg chg="add mod">
          <ac:chgData name="Nguyễn Thị Thảo Hồng" userId="038135f7-18a3-4394-9b6e-d9903c357585" providerId="ADAL" clId="{2B13841C-EC4C-422B-A681-F83BFDAB9ABC}" dt="2023-11-19T03:19:46.837" v="425" actId="207"/>
          <ac:spMkLst>
            <pc:docMk/>
            <pc:sldMk cId="0" sldId="259"/>
            <ac:spMk id="17" creationId="{3A3CBDBD-8C37-188C-F1DC-A6D3FDC288A3}"/>
          </ac:spMkLst>
        </pc:spChg>
        <pc:spChg chg="add mod">
          <ac:chgData name="Nguyễn Thị Thảo Hồng" userId="038135f7-18a3-4394-9b6e-d9903c357585" providerId="ADAL" clId="{2B13841C-EC4C-422B-A681-F83BFDAB9ABC}" dt="2023-11-19T03:15:57.318" v="376" actId="1076"/>
          <ac:spMkLst>
            <pc:docMk/>
            <pc:sldMk cId="0" sldId="259"/>
            <ac:spMk id="18" creationId="{B5725B85-6DB5-D1C9-E92B-A17E85F1AB66}"/>
          </ac:spMkLst>
        </pc:spChg>
        <pc:spChg chg="add mod">
          <ac:chgData name="Nguyễn Thị Thảo Hồng" userId="038135f7-18a3-4394-9b6e-d9903c357585" providerId="ADAL" clId="{2B13841C-EC4C-422B-A681-F83BFDAB9ABC}" dt="2023-11-19T03:20:11.867" v="429" actId="207"/>
          <ac:spMkLst>
            <pc:docMk/>
            <pc:sldMk cId="0" sldId="259"/>
            <ac:spMk id="21" creationId="{733F998C-0F1B-17EE-5BF1-6F775CD0F455}"/>
          </ac:spMkLst>
        </pc:spChg>
        <pc:spChg chg="add mod">
          <ac:chgData name="Nguyễn Thị Thảo Hồng" userId="038135f7-18a3-4394-9b6e-d9903c357585" providerId="ADAL" clId="{2B13841C-EC4C-422B-A681-F83BFDAB9ABC}" dt="2023-11-19T03:17:15.062" v="423" actId="1076"/>
          <ac:spMkLst>
            <pc:docMk/>
            <pc:sldMk cId="0" sldId="259"/>
            <ac:spMk id="22" creationId="{2F6A81B4-96D3-D80C-1734-C872D3820AFF}"/>
          </ac:spMkLst>
        </pc:spChg>
        <pc:spChg chg="del">
          <ac:chgData name="Nguyễn Thị Thảo Hồng" userId="038135f7-18a3-4394-9b6e-d9903c357585" providerId="ADAL" clId="{2B13841C-EC4C-422B-A681-F83BFDAB9ABC}" dt="2023-11-19T03:09:24.887" v="77" actId="478"/>
          <ac:spMkLst>
            <pc:docMk/>
            <pc:sldMk cId="0" sldId="259"/>
            <ac:spMk id="183" creationId="{00000000-0000-0000-0000-000000000000}"/>
          </ac:spMkLst>
        </pc:spChg>
        <pc:spChg chg="del">
          <ac:chgData name="Nguyễn Thị Thảo Hồng" userId="038135f7-18a3-4394-9b6e-d9903c357585" providerId="ADAL" clId="{2B13841C-EC4C-422B-A681-F83BFDAB9ABC}" dt="2023-11-19T03:09:31.461" v="81" actId="478"/>
          <ac:spMkLst>
            <pc:docMk/>
            <pc:sldMk cId="0" sldId="259"/>
            <ac:spMk id="184" creationId="{00000000-0000-0000-0000-000000000000}"/>
          </ac:spMkLst>
        </pc:spChg>
        <pc:spChg chg="del">
          <ac:chgData name="Nguyễn Thị Thảo Hồng" userId="038135f7-18a3-4394-9b6e-d9903c357585" providerId="ADAL" clId="{2B13841C-EC4C-422B-A681-F83BFDAB9ABC}" dt="2023-11-19T03:09:27.391" v="79" actId="478"/>
          <ac:spMkLst>
            <pc:docMk/>
            <pc:sldMk cId="0" sldId="259"/>
            <ac:spMk id="185" creationId="{00000000-0000-0000-0000-000000000000}"/>
          </ac:spMkLst>
        </pc:spChg>
        <pc:grpChg chg="add mod">
          <ac:chgData name="Nguyễn Thị Thảo Hồng" userId="038135f7-18a3-4394-9b6e-d9903c357585" providerId="ADAL" clId="{2B13841C-EC4C-422B-A681-F83BFDAB9ABC}" dt="2023-11-19T03:20:28.269" v="430" actId="1076"/>
          <ac:grpSpMkLst>
            <pc:docMk/>
            <pc:sldMk cId="0" sldId="259"/>
            <ac:grpSpMk id="19" creationId="{0A64C156-1D6D-AE62-1375-29589F200FB1}"/>
          </ac:grpSpMkLst>
        </pc:grpChg>
        <pc:grpChg chg="add mod">
          <ac:chgData name="Nguyễn Thị Thảo Hồng" userId="038135f7-18a3-4394-9b6e-d9903c357585" providerId="ADAL" clId="{2B13841C-EC4C-422B-A681-F83BFDAB9ABC}" dt="2023-11-19T03:20:28.269" v="430" actId="1076"/>
          <ac:grpSpMkLst>
            <pc:docMk/>
            <pc:sldMk cId="0" sldId="259"/>
            <ac:grpSpMk id="20" creationId="{155D9F2B-E05D-2685-E919-058318912ACC}"/>
          </ac:grpSpMkLst>
        </pc:grpChg>
      </pc:sldChg>
      <pc:sldChg chg="addSp delSp modSp mod ord">
        <pc:chgData name="Nguyễn Thị Thảo Hồng" userId="038135f7-18a3-4394-9b6e-d9903c357585" providerId="ADAL" clId="{2B13841C-EC4C-422B-A681-F83BFDAB9ABC}" dt="2023-11-19T06:43:50.292" v="5084" actId="1076"/>
        <pc:sldMkLst>
          <pc:docMk/>
          <pc:sldMk cId="0" sldId="260"/>
        </pc:sldMkLst>
        <pc:spChg chg="add del mod">
          <ac:chgData name="Nguyễn Thị Thảo Hồng" userId="038135f7-18a3-4394-9b6e-d9903c357585" providerId="ADAL" clId="{2B13841C-EC4C-422B-A681-F83BFDAB9ABC}" dt="2023-11-19T06:29:43.009" v="4227" actId="478"/>
          <ac:spMkLst>
            <pc:docMk/>
            <pc:sldMk cId="0" sldId="260"/>
            <ac:spMk id="3" creationId="{719DB69F-702C-F041-52B3-1D86A86F25F5}"/>
          </ac:spMkLst>
        </pc:spChg>
        <pc:spChg chg="add del mod">
          <ac:chgData name="Nguyễn Thị Thảo Hồng" userId="038135f7-18a3-4394-9b6e-d9903c357585" providerId="ADAL" clId="{2B13841C-EC4C-422B-A681-F83BFDAB9ABC}" dt="2023-11-19T06:29:59.451" v="4232" actId="478"/>
          <ac:spMkLst>
            <pc:docMk/>
            <pc:sldMk cId="0" sldId="260"/>
            <ac:spMk id="5" creationId="{AEF8EE0D-0DDB-16CE-6973-25EE45D857B9}"/>
          </ac:spMkLst>
        </pc:spChg>
        <pc:spChg chg="add del mod">
          <ac:chgData name="Nguyễn Thị Thảo Hồng" userId="038135f7-18a3-4394-9b6e-d9903c357585" providerId="ADAL" clId="{2B13841C-EC4C-422B-A681-F83BFDAB9ABC}" dt="2023-11-19T06:30:04.864" v="4234" actId="478"/>
          <ac:spMkLst>
            <pc:docMk/>
            <pc:sldMk cId="0" sldId="260"/>
            <ac:spMk id="7" creationId="{BF0E0511-F0D8-5971-09BE-97AB5DF5816D}"/>
          </ac:spMkLst>
        </pc:spChg>
        <pc:spChg chg="add mod">
          <ac:chgData name="Nguyễn Thị Thảo Hồng" userId="038135f7-18a3-4394-9b6e-d9903c357585" providerId="ADAL" clId="{2B13841C-EC4C-422B-A681-F83BFDAB9ABC}" dt="2023-11-19T06:33:32.211" v="4310" actId="1076"/>
          <ac:spMkLst>
            <pc:docMk/>
            <pc:sldMk cId="0" sldId="260"/>
            <ac:spMk id="8" creationId="{32A8EC07-96A6-53D9-4402-81B80705E5DF}"/>
          </ac:spMkLst>
        </pc:spChg>
        <pc:spChg chg="add mod">
          <ac:chgData name="Nguyễn Thị Thảo Hồng" userId="038135f7-18a3-4394-9b6e-d9903c357585" providerId="ADAL" clId="{2B13841C-EC4C-422B-A681-F83BFDAB9ABC}" dt="2023-11-19T06:43:25.476" v="5083" actId="1076"/>
          <ac:spMkLst>
            <pc:docMk/>
            <pc:sldMk cId="0" sldId="260"/>
            <ac:spMk id="9" creationId="{A7280B7C-D7EC-4069-9E9D-B3358382D26C}"/>
          </ac:spMkLst>
        </pc:spChg>
        <pc:spChg chg="del">
          <ac:chgData name="Nguyễn Thị Thảo Hồng" userId="038135f7-18a3-4394-9b6e-d9903c357585" providerId="ADAL" clId="{2B13841C-EC4C-422B-A681-F83BFDAB9ABC}" dt="2023-11-19T06:30:01.594" v="4233" actId="478"/>
          <ac:spMkLst>
            <pc:docMk/>
            <pc:sldMk cId="0" sldId="260"/>
            <ac:spMk id="191" creationId="{00000000-0000-0000-0000-000000000000}"/>
          </ac:spMkLst>
        </pc:spChg>
        <pc:spChg chg="del">
          <ac:chgData name="Nguyễn Thị Thảo Hồng" userId="038135f7-18a3-4394-9b6e-d9903c357585" providerId="ADAL" clId="{2B13841C-EC4C-422B-A681-F83BFDAB9ABC}" dt="2023-11-19T06:29:57.355" v="4231" actId="478"/>
          <ac:spMkLst>
            <pc:docMk/>
            <pc:sldMk cId="0" sldId="260"/>
            <ac:spMk id="192" creationId="{00000000-0000-0000-0000-000000000000}"/>
          </ac:spMkLst>
        </pc:spChg>
        <pc:picChg chg="del">
          <ac:chgData name="Nguyễn Thị Thảo Hồng" userId="038135f7-18a3-4394-9b6e-d9903c357585" providerId="ADAL" clId="{2B13841C-EC4C-422B-A681-F83BFDAB9ABC}" dt="2023-11-19T06:29:41.203" v="4226" actId="478"/>
          <ac:picMkLst>
            <pc:docMk/>
            <pc:sldMk cId="0" sldId="260"/>
            <ac:picMk id="190" creationId="{00000000-0000-0000-0000-000000000000}"/>
          </ac:picMkLst>
        </pc:picChg>
        <pc:picChg chg="add mod">
          <ac:chgData name="Nguyễn Thị Thảo Hồng" userId="038135f7-18a3-4394-9b6e-d9903c357585" providerId="ADAL" clId="{2B13841C-EC4C-422B-A681-F83BFDAB9ABC}" dt="2023-11-19T06:43:50.292" v="5084" actId="1076"/>
          <ac:picMkLst>
            <pc:docMk/>
            <pc:sldMk cId="0" sldId="260"/>
            <ac:picMk id="28674" creationId="{D648D64C-654C-196A-6F54-C4B4D68F26AE}"/>
          </ac:picMkLst>
        </pc:picChg>
      </pc:sldChg>
      <pc:sldChg chg="addSp delSp modSp mod ord">
        <pc:chgData name="Nguyễn Thị Thảo Hồng" userId="038135f7-18a3-4394-9b6e-d9903c357585" providerId="ADAL" clId="{2B13841C-EC4C-422B-A681-F83BFDAB9ABC}" dt="2023-11-19T07:05:07.652" v="5446" actId="179"/>
        <pc:sldMkLst>
          <pc:docMk/>
          <pc:sldMk cId="0" sldId="261"/>
        </pc:sldMkLst>
        <pc:spChg chg="add del mod">
          <ac:chgData name="Nguyễn Thị Thảo Hồng" userId="038135f7-18a3-4394-9b6e-d9903c357585" providerId="ADAL" clId="{2B13841C-EC4C-422B-A681-F83BFDAB9ABC}" dt="2023-11-19T05:34:16.809" v="2108" actId="478"/>
          <ac:spMkLst>
            <pc:docMk/>
            <pc:sldMk cId="0" sldId="261"/>
            <ac:spMk id="3" creationId="{F8AC9B51-5745-04C5-094F-799BEE59DAFF}"/>
          </ac:spMkLst>
        </pc:spChg>
        <pc:spChg chg="add del mod">
          <ac:chgData name="Nguyễn Thị Thảo Hồng" userId="038135f7-18a3-4394-9b6e-d9903c357585" providerId="ADAL" clId="{2B13841C-EC4C-422B-A681-F83BFDAB9ABC}" dt="2023-11-19T05:34:16.809" v="2108" actId="478"/>
          <ac:spMkLst>
            <pc:docMk/>
            <pc:sldMk cId="0" sldId="261"/>
            <ac:spMk id="5" creationId="{5736B073-C070-C8BC-A0E1-92AD30F7E49E}"/>
          </ac:spMkLst>
        </pc:spChg>
        <pc:spChg chg="add mod">
          <ac:chgData name="Nguyễn Thị Thảo Hồng" userId="038135f7-18a3-4394-9b6e-d9903c357585" providerId="ADAL" clId="{2B13841C-EC4C-422B-A681-F83BFDAB9ABC}" dt="2023-11-19T05:34:27.030" v="2112"/>
          <ac:spMkLst>
            <pc:docMk/>
            <pc:sldMk cId="0" sldId="261"/>
            <ac:spMk id="7" creationId="{0E8EE702-7550-F0E4-B2DC-A233371193B9}"/>
          </ac:spMkLst>
        </pc:spChg>
        <pc:spChg chg="add del mod">
          <ac:chgData name="Nguyễn Thị Thảo Hồng" userId="038135f7-18a3-4394-9b6e-d9903c357585" providerId="ADAL" clId="{2B13841C-EC4C-422B-A681-F83BFDAB9ABC}" dt="2023-11-19T05:35:55.921" v="2137" actId="478"/>
          <ac:spMkLst>
            <pc:docMk/>
            <pc:sldMk cId="0" sldId="261"/>
            <ac:spMk id="10" creationId="{4E03C93D-E5A4-418A-A982-263F563DB8D0}"/>
          </ac:spMkLst>
        </pc:spChg>
        <pc:spChg chg="add del mod">
          <ac:chgData name="Nguyễn Thị Thảo Hồng" userId="038135f7-18a3-4394-9b6e-d9903c357585" providerId="ADAL" clId="{2B13841C-EC4C-422B-A681-F83BFDAB9ABC}" dt="2023-11-19T05:36:03.755" v="2139" actId="478"/>
          <ac:spMkLst>
            <pc:docMk/>
            <pc:sldMk cId="0" sldId="261"/>
            <ac:spMk id="11" creationId="{A2AD7535-F038-EECC-4026-D7472E7D293F}"/>
          </ac:spMkLst>
        </pc:spChg>
        <pc:spChg chg="add mod">
          <ac:chgData name="Nguyễn Thị Thảo Hồng" userId="038135f7-18a3-4394-9b6e-d9903c357585" providerId="ADAL" clId="{2B13841C-EC4C-422B-A681-F83BFDAB9ABC}" dt="2023-11-19T07:05:07.652" v="5446" actId="179"/>
          <ac:spMkLst>
            <pc:docMk/>
            <pc:sldMk cId="0" sldId="261"/>
            <ac:spMk id="12" creationId="{EEF77043-8037-3744-64C2-434A1F65A2FE}"/>
          </ac:spMkLst>
        </pc:spChg>
        <pc:spChg chg="del">
          <ac:chgData name="Nguyễn Thị Thảo Hồng" userId="038135f7-18a3-4394-9b6e-d9903c357585" providerId="ADAL" clId="{2B13841C-EC4C-422B-A681-F83BFDAB9ABC}" dt="2023-11-19T05:34:14.105" v="2107" actId="478"/>
          <ac:spMkLst>
            <pc:docMk/>
            <pc:sldMk cId="0" sldId="261"/>
            <ac:spMk id="199" creationId="{00000000-0000-0000-0000-000000000000}"/>
          </ac:spMkLst>
        </pc:spChg>
        <pc:spChg chg="del">
          <ac:chgData name="Nguyễn Thị Thảo Hồng" userId="038135f7-18a3-4394-9b6e-d9903c357585" providerId="ADAL" clId="{2B13841C-EC4C-422B-A681-F83BFDAB9ABC}" dt="2023-11-19T05:34:14.105" v="2107" actId="478"/>
          <ac:spMkLst>
            <pc:docMk/>
            <pc:sldMk cId="0" sldId="261"/>
            <ac:spMk id="200" creationId="{00000000-0000-0000-0000-000000000000}"/>
          </ac:spMkLst>
        </pc:spChg>
        <pc:picChg chg="add del mod">
          <ac:chgData name="Nguyễn Thị Thảo Hồng" userId="038135f7-18a3-4394-9b6e-d9903c357585" providerId="ADAL" clId="{2B13841C-EC4C-422B-A681-F83BFDAB9ABC}" dt="2023-11-19T05:35:03.460" v="2122" actId="478"/>
          <ac:picMkLst>
            <pc:docMk/>
            <pc:sldMk cId="0" sldId="261"/>
            <ac:picMk id="6" creationId="{2F954F12-FA37-BC2A-00EE-BD30670335E9}"/>
          </ac:picMkLst>
        </pc:picChg>
        <pc:picChg chg="add del mod">
          <ac:chgData name="Nguyễn Thị Thảo Hồng" userId="038135f7-18a3-4394-9b6e-d9903c357585" providerId="ADAL" clId="{2B13841C-EC4C-422B-A681-F83BFDAB9ABC}" dt="2023-11-19T05:35:01.817" v="2121" actId="478"/>
          <ac:picMkLst>
            <pc:docMk/>
            <pc:sldMk cId="0" sldId="261"/>
            <ac:picMk id="8" creationId="{819E1473-2C4F-E462-6DFD-CA60EB247092}"/>
          </ac:picMkLst>
        </pc:picChg>
        <pc:picChg chg="add mod">
          <ac:chgData name="Nguyễn Thị Thảo Hồng" userId="038135f7-18a3-4394-9b6e-d9903c357585" providerId="ADAL" clId="{2B13841C-EC4C-422B-A681-F83BFDAB9ABC}" dt="2023-11-19T05:37:38.872" v="2280" actId="1076"/>
          <ac:picMkLst>
            <pc:docMk/>
            <pc:sldMk cId="0" sldId="261"/>
            <ac:picMk id="9" creationId="{9C7E1984-E3B8-DDB6-BB01-A366E30AE677}"/>
          </ac:picMkLst>
        </pc:picChg>
      </pc:sldChg>
      <pc:sldChg chg="del">
        <pc:chgData name="Nguyễn Thị Thảo Hồng" userId="038135f7-18a3-4394-9b6e-d9903c357585" providerId="ADAL" clId="{2B13841C-EC4C-422B-A681-F83BFDAB9ABC}" dt="2023-11-19T06:38:50.831" v="4913" actId="47"/>
        <pc:sldMkLst>
          <pc:docMk/>
          <pc:sldMk cId="0" sldId="262"/>
        </pc:sldMkLst>
      </pc:sldChg>
      <pc:sldChg chg="addSp delSp modSp mod ord modNotesTx">
        <pc:chgData name="Nguyễn Thị Thảo Hồng" userId="038135f7-18a3-4394-9b6e-d9903c357585" providerId="ADAL" clId="{2B13841C-EC4C-422B-A681-F83BFDAB9ABC}" dt="2023-11-19T06:27:09.431" v="4158"/>
        <pc:sldMkLst>
          <pc:docMk/>
          <pc:sldMk cId="0" sldId="263"/>
        </pc:sldMkLst>
        <pc:spChg chg="add del mod">
          <ac:chgData name="Nguyễn Thị Thảo Hồng" userId="038135f7-18a3-4394-9b6e-d9903c357585" providerId="ADAL" clId="{2B13841C-EC4C-422B-A681-F83BFDAB9ABC}" dt="2023-11-19T03:37:54.922" v="678" actId="478"/>
          <ac:spMkLst>
            <pc:docMk/>
            <pc:sldMk cId="0" sldId="263"/>
            <ac:spMk id="4" creationId="{7F5C40BC-3472-469E-637F-1F3FBDDB3EB5}"/>
          </ac:spMkLst>
        </pc:spChg>
        <pc:spChg chg="add del mod">
          <ac:chgData name="Nguyễn Thị Thảo Hồng" userId="038135f7-18a3-4394-9b6e-d9903c357585" providerId="ADAL" clId="{2B13841C-EC4C-422B-A681-F83BFDAB9ABC}" dt="2023-11-19T03:38:02.776" v="680" actId="478"/>
          <ac:spMkLst>
            <pc:docMk/>
            <pc:sldMk cId="0" sldId="263"/>
            <ac:spMk id="6" creationId="{EF99AB3B-26F9-27BB-E1FD-3E080B452869}"/>
          </ac:spMkLst>
        </pc:spChg>
        <pc:spChg chg="add mod">
          <ac:chgData name="Nguyễn Thị Thảo Hồng" userId="038135f7-18a3-4394-9b6e-d9903c357585" providerId="ADAL" clId="{2B13841C-EC4C-422B-A681-F83BFDAB9ABC}" dt="2023-11-19T03:41:54.852" v="731" actId="1076"/>
          <ac:spMkLst>
            <pc:docMk/>
            <pc:sldMk cId="0" sldId="263"/>
            <ac:spMk id="7" creationId="{AA69E136-8471-E084-5D9A-31BE08A3CCF0}"/>
          </ac:spMkLst>
        </pc:spChg>
        <pc:spChg chg="add del mod">
          <ac:chgData name="Nguyễn Thị Thảo Hồng" userId="038135f7-18a3-4394-9b6e-d9903c357585" providerId="ADAL" clId="{2B13841C-EC4C-422B-A681-F83BFDAB9ABC}" dt="2023-11-19T03:41:48.526" v="729" actId="478"/>
          <ac:spMkLst>
            <pc:docMk/>
            <pc:sldMk cId="0" sldId="263"/>
            <ac:spMk id="8" creationId="{76F7E943-FAAC-B07D-5111-D299932F481C}"/>
          </ac:spMkLst>
        </pc:spChg>
        <pc:spChg chg="add mod">
          <ac:chgData name="Nguyễn Thị Thảo Hồng" userId="038135f7-18a3-4394-9b6e-d9903c357585" providerId="ADAL" clId="{2B13841C-EC4C-422B-A681-F83BFDAB9ABC}" dt="2023-11-19T03:41:54.852" v="731" actId="1076"/>
          <ac:spMkLst>
            <pc:docMk/>
            <pc:sldMk cId="0" sldId="263"/>
            <ac:spMk id="9" creationId="{2EE9A45C-08BC-F821-B182-8D66F1A2F1AB}"/>
          </ac:spMkLst>
        </pc:spChg>
        <pc:spChg chg="add del mod">
          <ac:chgData name="Nguyễn Thị Thảo Hồng" userId="038135f7-18a3-4394-9b6e-d9903c357585" providerId="ADAL" clId="{2B13841C-EC4C-422B-A681-F83BFDAB9ABC}" dt="2023-11-19T03:41:51.385" v="730" actId="478"/>
          <ac:spMkLst>
            <pc:docMk/>
            <pc:sldMk cId="0" sldId="263"/>
            <ac:spMk id="11" creationId="{2F611E6A-C691-BDC7-98C6-AD0C0E1E0421}"/>
          </ac:spMkLst>
        </pc:spChg>
        <pc:spChg chg="del">
          <ac:chgData name="Nguyễn Thị Thảo Hồng" userId="038135f7-18a3-4394-9b6e-d9903c357585" providerId="ADAL" clId="{2B13841C-EC4C-422B-A681-F83BFDAB9ABC}" dt="2023-11-19T03:37:58.127" v="679" actId="478"/>
          <ac:spMkLst>
            <pc:docMk/>
            <pc:sldMk cId="0" sldId="263"/>
            <ac:spMk id="215" creationId="{00000000-0000-0000-0000-000000000000}"/>
          </ac:spMkLst>
        </pc:spChg>
        <pc:spChg chg="del">
          <ac:chgData name="Nguyễn Thị Thảo Hồng" userId="038135f7-18a3-4394-9b6e-d9903c357585" providerId="ADAL" clId="{2B13841C-EC4C-422B-A681-F83BFDAB9ABC}" dt="2023-11-19T03:37:53.044" v="677" actId="478"/>
          <ac:spMkLst>
            <pc:docMk/>
            <pc:sldMk cId="0" sldId="263"/>
            <ac:spMk id="216" creationId="{00000000-0000-0000-0000-000000000000}"/>
          </ac:spMkLst>
        </pc:spChg>
        <pc:picChg chg="add del mod">
          <ac:chgData name="Nguyễn Thị Thảo Hồng" userId="038135f7-18a3-4394-9b6e-d9903c357585" providerId="ADAL" clId="{2B13841C-EC4C-422B-A681-F83BFDAB9ABC}" dt="2023-11-19T03:37:42.528" v="676" actId="478"/>
          <ac:picMkLst>
            <pc:docMk/>
            <pc:sldMk cId="0" sldId="263"/>
            <ac:picMk id="2" creationId="{B1EE32AC-D10E-7EE5-02BC-2A95B9A2C094}"/>
          </ac:picMkLst>
        </pc:picChg>
        <pc:picChg chg="mod modCrop">
          <ac:chgData name="Nguyễn Thị Thảo Hồng" userId="038135f7-18a3-4394-9b6e-d9903c357585" providerId="ADAL" clId="{2B13841C-EC4C-422B-A681-F83BFDAB9ABC}" dt="2023-11-19T03:41:57.439" v="732" actId="1076"/>
          <ac:picMkLst>
            <pc:docMk/>
            <pc:sldMk cId="0" sldId="263"/>
            <ac:picMk id="214" creationId="{00000000-0000-0000-0000-000000000000}"/>
          </ac:picMkLst>
        </pc:picChg>
      </pc:sldChg>
      <pc:sldChg chg="del">
        <pc:chgData name="Nguyễn Thị Thảo Hồng" userId="038135f7-18a3-4394-9b6e-d9903c357585" providerId="ADAL" clId="{2B13841C-EC4C-422B-A681-F83BFDAB9ABC}" dt="2023-11-19T06:38:52.273" v="4914" actId="47"/>
        <pc:sldMkLst>
          <pc:docMk/>
          <pc:sldMk cId="0" sldId="264"/>
        </pc:sldMkLst>
      </pc:sldChg>
      <pc:sldChg chg="del ord">
        <pc:chgData name="Nguyễn Thị Thảo Hồng" userId="038135f7-18a3-4394-9b6e-d9903c357585" providerId="ADAL" clId="{2B13841C-EC4C-422B-A681-F83BFDAB9ABC}" dt="2023-11-19T03:36:21.493" v="672" actId="47"/>
        <pc:sldMkLst>
          <pc:docMk/>
          <pc:sldMk cId="0" sldId="265"/>
        </pc:sldMkLst>
      </pc:sldChg>
      <pc:sldChg chg="del">
        <pc:chgData name="Nguyễn Thị Thảo Hồng" userId="038135f7-18a3-4394-9b6e-d9903c357585" providerId="ADAL" clId="{2B13841C-EC4C-422B-A681-F83BFDAB9ABC}" dt="2023-11-19T06:38:54.187" v="4915" actId="47"/>
        <pc:sldMkLst>
          <pc:docMk/>
          <pc:sldMk cId="0" sldId="266"/>
        </pc:sldMkLst>
      </pc:sldChg>
      <pc:sldChg chg="del">
        <pc:chgData name="Nguyễn Thị Thảo Hồng" userId="038135f7-18a3-4394-9b6e-d9903c357585" providerId="ADAL" clId="{2B13841C-EC4C-422B-A681-F83BFDAB9ABC}" dt="2023-11-19T06:38:54.961" v="4916" actId="47"/>
        <pc:sldMkLst>
          <pc:docMk/>
          <pc:sldMk cId="0" sldId="267"/>
        </pc:sldMkLst>
      </pc:sldChg>
      <pc:sldChg chg="addSp delSp modSp del mod">
        <pc:chgData name="Nguyễn Thị Thảo Hồng" userId="038135f7-18a3-4394-9b6e-d9903c357585" providerId="ADAL" clId="{2B13841C-EC4C-422B-A681-F83BFDAB9ABC}" dt="2023-11-19T06:39:52.038" v="5012" actId="47"/>
        <pc:sldMkLst>
          <pc:docMk/>
          <pc:sldMk cId="0" sldId="268"/>
        </pc:sldMkLst>
        <pc:spChg chg="add del mod">
          <ac:chgData name="Nguyễn Thị Thảo Hồng" userId="038135f7-18a3-4394-9b6e-d9903c357585" providerId="ADAL" clId="{2B13841C-EC4C-422B-A681-F83BFDAB9ABC}" dt="2023-11-19T06:39:01.753" v="4918" actId="478"/>
          <ac:spMkLst>
            <pc:docMk/>
            <pc:sldMk cId="0" sldId="268"/>
            <ac:spMk id="3" creationId="{E1BA2F5B-1E8D-30BF-83D8-D68E90795C48}"/>
          </ac:spMkLst>
        </pc:spChg>
        <pc:spChg chg="del">
          <ac:chgData name="Nguyễn Thị Thảo Hồng" userId="038135f7-18a3-4394-9b6e-d9903c357585" providerId="ADAL" clId="{2B13841C-EC4C-422B-A681-F83BFDAB9ABC}" dt="2023-11-19T06:38:59.383" v="4917" actId="478"/>
          <ac:spMkLst>
            <pc:docMk/>
            <pc:sldMk cId="0" sldId="268"/>
            <ac:spMk id="286" creationId="{00000000-0000-0000-0000-000000000000}"/>
          </ac:spMkLst>
        </pc:spChg>
        <pc:spChg chg="del">
          <ac:chgData name="Nguyễn Thị Thảo Hồng" userId="038135f7-18a3-4394-9b6e-d9903c357585" providerId="ADAL" clId="{2B13841C-EC4C-422B-A681-F83BFDAB9ABC}" dt="2023-11-19T06:38:59.383" v="4917" actId="478"/>
          <ac:spMkLst>
            <pc:docMk/>
            <pc:sldMk cId="0" sldId="268"/>
            <ac:spMk id="302" creationId="{00000000-0000-0000-0000-000000000000}"/>
          </ac:spMkLst>
        </pc:spChg>
        <pc:grpChg chg="del">
          <ac:chgData name="Nguyễn Thị Thảo Hồng" userId="038135f7-18a3-4394-9b6e-d9903c357585" providerId="ADAL" clId="{2B13841C-EC4C-422B-A681-F83BFDAB9ABC}" dt="2023-11-19T06:38:59.383" v="4917" actId="478"/>
          <ac:grpSpMkLst>
            <pc:docMk/>
            <pc:sldMk cId="0" sldId="268"/>
            <ac:grpSpMk id="287" creationId="{00000000-0000-0000-0000-000000000000}"/>
          </ac:grpSpMkLst>
        </pc:grpChg>
        <pc:grpChg chg="del">
          <ac:chgData name="Nguyễn Thị Thảo Hồng" userId="038135f7-18a3-4394-9b6e-d9903c357585" providerId="ADAL" clId="{2B13841C-EC4C-422B-A681-F83BFDAB9ABC}" dt="2023-11-19T06:38:59.383" v="4917" actId="478"/>
          <ac:grpSpMkLst>
            <pc:docMk/>
            <pc:sldMk cId="0" sldId="268"/>
            <ac:grpSpMk id="293" creationId="{00000000-0000-0000-0000-000000000000}"/>
          </ac:grpSpMkLst>
        </pc:grpChg>
        <pc:grpChg chg="del">
          <ac:chgData name="Nguyễn Thị Thảo Hồng" userId="038135f7-18a3-4394-9b6e-d9903c357585" providerId="ADAL" clId="{2B13841C-EC4C-422B-A681-F83BFDAB9ABC}" dt="2023-11-19T06:38:59.383" v="4917" actId="478"/>
          <ac:grpSpMkLst>
            <pc:docMk/>
            <pc:sldMk cId="0" sldId="268"/>
            <ac:grpSpMk id="299" creationId="{00000000-0000-0000-0000-000000000000}"/>
          </ac:grpSpMkLst>
        </pc:grpChg>
        <pc:grpChg chg="del">
          <ac:chgData name="Nguyễn Thị Thảo Hồng" userId="038135f7-18a3-4394-9b6e-d9903c357585" providerId="ADAL" clId="{2B13841C-EC4C-422B-A681-F83BFDAB9ABC}" dt="2023-11-19T06:38:59.383" v="4917" actId="478"/>
          <ac:grpSpMkLst>
            <pc:docMk/>
            <pc:sldMk cId="0" sldId="268"/>
            <ac:grpSpMk id="303" creationId="{00000000-0000-0000-0000-000000000000}"/>
          </ac:grpSpMkLst>
        </pc:grpChg>
      </pc:sldChg>
      <pc:sldChg chg="addSp delSp modSp mod ord">
        <pc:chgData name="Nguyễn Thị Thảo Hồng" userId="038135f7-18a3-4394-9b6e-d9903c357585" providerId="ADAL" clId="{2B13841C-EC4C-422B-A681-F83BFDAB9ABC}" dt="2023-11-19T06:39:49.137" v="5011" actId="1076"/>
        <pc:sldMkLst>
          <pc:docMk/>
          <pc:sldMk cId="0" sldId="269"/>
        </pc:sldMkLst>
        <pc:spChg chg="add mod">
          <ac:chgData name="Nguyễn Thị Thảo Hồng" userId="038135f7-18a3-4394-9b6e-d9903c357585" providerId="ADAL" clId="{2B13841C-EC4C-422B-A681-F83BFDAB9ABC}" dt="2023-11-19T06:39:49.137" v="5011" actId="1076"/>
          <ac:spMkLst>
            <pc:docMk/>
            <pc:sldMk cId="0" sldId="269"/>
            <ac:spMk id="3" creationId="{880626BC-EEAA-5545-DC1D-15BCBF7EADAB}"/>
          </ac:spMkLst>
        </pc:spChg>
        <pc:spChg chg="del">
          <ac:chgData name="Nguyễn Thị Thảo Hồng" userId="038135f7-18a3-4394-9b6e-d9903c357585" providerId="ADAL" clId="{2B13841C-EC4C-422B-A681-F83BFDAB9ABC}" dt="2023-11-19T06:39:17.369" v="4921" actId="478"/>
          <ac:spMkLst>
            <pc:docMk/>
            <pc:sldMk cId="0" sldId="269"/>
            <ac:spMk id="310" creationId="{00000000-0000-0000-0000-000000000000}"/>
          </ac:spMkLst>
        </pc:spChg>
        <pc:spChg chg="del">
          <ac:chgData name="Nguyễn Thị Thảo Hồng" userId="038135f7-18a3-4394-9b6e-d9903c357585" providerId="ADAL" clId="{2B13841C-EC4C-422B-A681-F83BFDAB9ABC}" dt="2023-11-19T06:39:17.369" v="4921" actId="478"/>
          <ac:spMkLst>
            <pc:docMk/>
            <pc:sldMk cId="0" sldId="269"/>
            <ac:spMk id="311" creationId="{00000000-0000-0000-0000-000000000000}"/>
          </ac:spMkLst>
        </pc:spChg>
        <pc:spChg chg="del">
          <ac:chgData name="Nguyễn Thị Thảo Hồng" userId="038135f7-18a3-4394-9b6e-d9903c357585" providerId="ADAL" clId="{2B13841C-EC4C-422B-A681-F83BFDAB9ABC}" dt="2023-11-19T06:39:17.369" v="4921" actId="478"/>
          <ac:spMkLst>
            <pc:docMk/>
            <pc:sldMk cId="0" sldId="269"/>
            <ac:spMk id="312" creationId="{00000000-0000-0000-0000-000000000000}"/>
          </ac:spMkLst>
        </pc:spChg>
        <pc:spChg chg="del">
          <ac:chgData name="Nguyễn Thị Thảo Hồng" userId="038135f7-18a3-4394-9b6e-d9903c357585" providerId="ADAL" clId="{2B13841C-EC4C-422B-A681-F83BFDAB9ABC}" dt="2023-11-19T06:39:17.369" v="4921" actId="478"/>
          <ac:spMkLst>
            <pc:docMk/>
            <pc:sldMk cId="0" sldId="269"/>
            <ac:spMk id="313" creationId="{00000000-0000-0000-0000-000000000000}"/>
          </ac:spMkLst>
        </pc:spChg>
        <pc:spChg chg="del">
          <ac:chgData name="Nguyễn Thị Thảo Hồng" userId="038135f7-18a3-4394-9b6e-d9903c357585" providerId="ADAL" clId="{2B13841C-EC4C-422B-A681-F83BFDAB9ABC}" dt="2023-11-19T06:39:45.143" v="5010" actId="478"/>
          <ac:spMkLst>
            <pc:docMk/>
            <pc:sldMk cId="0" sldId="269"/>
            <ac:spMk id="314" creationId="{00000000-0000-0000-0000-000000000000}"/>
          </ac:spMkLst>
        </pc:spChg>
        <pc:spChg chg="del">
          <ac:chgData name="Nguyễn Thị Thảo Hồng" userId="038135f7-18a3-4394-9b6e-d9903c357585" providerId="ADAL" clId="{2B13841C-EC4C-422B-A681-F83BFDAB9ABC}" dt="2023-11-19T06:39:17.369" v="4921" actId="478"/>
          <ac:spMkLst>
            <pc:docMk/>
            <pc:sldMk cId="0" sldId="269"/>
            <ac:spMk id="315" creationId="{00000000-0000-0000-0000-000000000000}"/>
          </ac:spMkLst>
        </pc:spChg>
        <pc:spChg chg="del">
          <ac:chgData name="Nguyễn Thị Thảo Hồng" userId="038135f7-18a3-4394-9b6e-d9903c357585" providerId="ADAL" clId="{2B13841C-EC4C-422B-A681-F83BFDAB9ABC}" dt="2023-11-19T06:39:17.369" v="4921" actId="478"/>
          <ac:spMkLst>
            <pc:docMk/>
            <pc:sldMk cId="0" sldId="269"/>
            <ac:spMk id="316" creationId="{00000000-0000-0000-0000-000000000000}"/>
          </ac:spMkLst>
        </pc:spChg>
        <pc:spChg chg="del">
          <ac:chgData name="Nguyễn Thị Thảo Hồng" userId="038135f7-18a3-4394-9b6e-d9903c357585" providerId="ADAL" clId="{2B13841C-EC4C-422B-A681-F83BFDAB9ABC}" dt="2023-11-19T06:39:17.369" v="4921" actId="478"/>
          <ac:spMkLst>
            <pc:docMk/>
            <pc:sldMk cId="0" sldId="269"/>
            <ac:spMk id="317" creationId="{00000000-0000-0000-0000-000000000000}"/>
          </ac:spMkLst>
        </pc:spChg>
      </pc:sldChg>
      <pc:sldChg chg="del">
        <pc:chgData name="Nguyễn Thị Thảo Hồng" userId="038135f7-18a3-4394-9b6e-d9903c357585" providerId="ADAL" clId="{2B13841C-EC4C-422B-A681-F83BFDAB9ABC}" dt="2023-11-19T06:39:52.945" v="5013" actId="47"/>
        <pc:sldMkLst>
          <pc:docMk/>
          <pc:sldMk cId="0" sldId="270"/>
        </pc:sldMkLst>
      </pc:sldChg>
      <pc:sldChg chg="del">
        <pc:chgData name="Nguyễn Thị Thảo Hồng" userId="038135f7-18a3-4394-9b6e-d9903c357585" providerId="ADAL" clId="{2B13841C-EC4C-422B-A681-F83BFDAB9ABC}" dt="2023-11-19T06:39:53.695" v="5014" actId="47"/>
        <pc:sldMkLst>
          <pc:docMk/>
          <pc:sldMk cId="0" sldId="271"/>
        </pc:sldMkLst>
      </pc:sldChg>
      <pc:sldChg chg="del">
        <pc:chgData name="Nguyễn Thị Thảo Hồng" userId="038135f7-18a3-4394-9b6e-d9903c357585" providerId="ADAL" clId="{2B13841C-EC4C-422B-A681-F83BFDAB9ABC}" dt="2023-11-19T06:39:54.291" v="5015" actId="47"/>
        <pc:sldMkLst>
          <pc:docMk/>
          <pc:sldMk cId="0" sldId="272"/>
        </pc:sldMkLst>
      </pc:sldChg>
      <pc:sldChg chg="del">
        <pc:chgData name="Nguyễn Thị Thảo Hồng" userId="038135f7-18a3-4394-9b6e-d9903c357585" providerId="ADAL" clId="{2B13841C-EC4C-422B-A681-F83BFDAB9ABC}" dt="2023-11-19T06:39:54.620" v="5016" actId="47"/>
        <pc:sldMkLst>
          <pc:docMk/>
          <pc:sldMk cId="0" sldId="273"/>
        </pc:sldMkLst>
      </pc:sldChg>
      <pc:sldChg chg="del">
        <pc:chgData name="Nguyễn Thị Thảo Hồng" userId="038135f7-18a3-4394-9b6e-d9903c357585" providerId="ADAL" clId="{2B13841C-EC4C-422B-A681-F83BFDAB9ABC}" dt="2023-11-19T06:39:55.216" v="5017" actId="47"/>
        <pc:sldMkLst>
          <pc:docMk/>
          <pc:sldMk cId="0" sldId="274"/>
        </pc:sldMkLst>
      </pc:sldChg>
      <pc:sldChg chg="del">
        <pc:chgData name="Nguyễn Thị Thảo Hồng" userId="038135f7-18a3-4394-9b6e-d9903c357585" providerId="ADAL" clId="{2B13841C-EC4C-422B-A681-F83BFDAB9ABC}" dt="2023-11-19T06:39:56.121" v="5018" actId="47"/>
        <pc:sldMkLst>
          <pc:docMk/>
          <pc:sldMk cId="0" sldId="275"/>
        </pc:sldMkLst>
      </pc:sldChg>
      <pc:sldChg chg="del">
        <pc:chgData name="Nguyễn Thị Thảo Hồng" userId="038135f7-18a3-4394-9b6e-d9903c357585" providerId="ADAL" clId="{2B13841C-EC4C-422B-A681-F83BFDAB9ABC}" dt="2023-11-19T06:39:56.869" v="5019" actId="47"/>
        <pc:sldMkLst>
          <pc:docMk/>
          <pc:sldMk cId="0" sldId="276"/>
        </pc:sldMkLst>
      </pc:sldChg>
      <pc:sldChg chg="del">
        <pc:chgData name="Nguyễn Thị Thảo Hồng" userId="038135f7-18a3-4394-9b6e-d9903c357585" providerId="ADAL" clId="{2B13841C-EC4C-422B-A681-F83BFDAB9ABC}" dt="2023-11-19T06:39:57.371" v="5020" actId="47"/>
        <pc:sldMkLst>
          <pc:docMk/>
          <pc:sldMk cId="0" sldId="277"/>
        </pc:sldMkLst>
      </pc:sldChg>
      <pc:sldChg chg="del">
        <pc:chgData name="Nguyễn Thị Thảo Hồng" userId="038135f7-18a3-4394-9b6e-d9903c357585" providerId="ADAL" clId="{2B13841C-EC4C-422B-A681-F83BFDAB9ABC}" dt="2023-11-19T06:39:57.886" v="5021" actId="47"/>
        <pc:sldMkLst>
          <pc:docMk/>
          <pc:sldMk cId="0" sldId="278"/>
        </pc:sldMkLst>
      </pc:sldChg>
      <pc:sldChg chg="del">
        <pc:chgData name="Nguyễn Thị Thảo Hồng" userId="038135f7-18a3-4394-9b6e-d9903c357585" providerId="ADAL" clId="{2B13841C-EC4C-422B-A681-F83BFDAB9ABC}" dt="2023-11-19T06:39:58.435" v="5022" actId="47"/>
        <pc:sldMkLst>
          <pc:docMk/>
          <pc:sldMk cId="0" sldId="279"/>
        </pc:sldMkLst>
      </pc:sldChg>
      <pc:sldChg chg="del">
        <pc:chgData name="Nguyễn Thị Thảo Hồng" userId="038135f7-18a3-4394-9b6e-d9903c357585" providerId="ADAL" clId="{2B13841C-EC4C-422B-A681-F83BFDAB9ABC}" dt="2023-11-19T06:39:58.997" v="5023" actId="47"/>
        <pc:sldMkLst>
          <pc:docMk/>
          <pc:sldMk cId="0" sldId="280"/>
        </pc:sldMkLst>
      </pc:sldChg>
      <pc:sldChg chg="del">
        <pc:chgData name="Nguyễn Thị Thảo Hồng" userId="038135f7-18a3-4394-9b6e-d9903c357585" providerId="ADAL" clId="{2B13841C-EC4C-422B-A681-F83BFDAB9ABC}" dt="2023-11-19T06:39:59.414" v="5024" actId="47"/>
        <pc:sldMkLst>
          <pc:docMk/>
          <pc:sldMk cId="0" sldId="281"/>
        </pc:sldMkLst>
      </pc:sldChg>
      <pc:sldChg chg="del">
        <pc:chgData name="Nguyễn Thị Thảo Hồng" userId="038135f7-18a3-4394-9b6e-d9903c357585" providerId="ADAL" clId="{2B13841C-EC4C-422B-A681-F83BFDAB9ABC}" dt="2023-11-19T06:39:59.905" v="5025" actId="47"/>
        <pc:sldMkLst>
          <pc:docMk/>
          <pc:sldMk cId="0" sldId="282"/>
        </pc:sldMkLst>
      </pc:sldChg>
      <pc:sldChg chg="del">
        <pc:chgData name="Nguyễn Thị Thảo Hồng" userId="038135f7-18a3-4394-9b6e-d9903c357585" providerId="ADAL" clId="{2B13841C-EC4C-422B-A681-F83BFDAB9ABC}" dt="2023-11-19T06:40:00.516" v="5026" actId="47"/>
        <pc:sldMkLst>
          <pc:docMk/>
          <pc:sldMk cId="0" sldId="283"/>
        </pc:sldMkLst>
      </pc:sldChg>
      <pc:sldChg chg="del">
        <pc:chgData name="Nguyễn Thị Thảo Hồng" userId="038135f7-18a3-4394-9b6e-d9903c357585" providerId="ADAL" clId="{2B13841C-EC4C-422B-A681-F83BFDAB9ABC}" dt="2023-11-19T06:40:00.999" v="5027" actId="47"/>
        <pc:sldMkLst>
          <pc:docMk/>
          <pc:sldMk cId="0" sldId="284"/>
        </pc:sldMkLst>
      </pc:sldChg>
      <pc:sldChg chg="del">
        <pc:chgData name="Nguyễn Thị Thảo Hồng" userId="038135f7-18a3-4394-9b6e-d9903c357585" providerId="ADAL" clId="{2B13841C-EC4C-422B-A681-F83BFDAB9ABC}" dt="2023-11-19T06:40:01.437" v="5028" actId="47"/>
        <pc:sldMkLst>
          <pc:docMk/>
          <pc:sldMk cId="0" sldId="285"/>
        </pc:sldMkLst>
      </pc:sldChg>
      <pc:sldChg chg="del">
        <pc:chgData name="Nguyễn Thị Thảo Hồng" userId="038135f7-18a3-4394-9b6e-d9903c357585" providerId="ADAL" clId="{2B13841C-EC4C-422B-A681-F83BFDAB9ABC}" dt="2023-11-19T06:40:01.904" v="5029" actId="47"/>
        <pc:sldMkLst>
          <pc:docMk/>
          <pc:sldMk cId="0" sldId="286"/>
        </pc:sldMkLst>
      </pc:sldChg>
      <pc:sldChg chg="del">
        <pc:chgData name="Nguyễn Thị Thảo Hồng" userId="038135f7-18a3-4394-9b6e-d9903c357585" providerId="ADAL" clId="{2B13841C-EC4C-422B-A681-F83BFDAB9ABC}" dt="2023-11-19T06:40:02.392" v="5030" actId="47"/>
        <pc:sldMkLst>
          <pc:docMk/>
          <pc:sldMk cId="0" sldId="287"/>
        </pc:sldMkLst>
      </pc:sldChg>
      <pc:sldChg chg="del">
        <pc:chgData name="Nguyễn Thị Thảo Hồng" userId="038135f7-18a3-4394-9b6e-d9903c357585" providerId="ADAL" clId="{2B13841C-EC4C-422B-A681-F83BFDAB9ABC}" dt="2023-11-19T06:40:03.644" v="5031" actId="47"/>
        <pc:sldMkLst>
          <pc:docMk/>
          <pc:sldMk cId="0" sldId="288"/>
        </pc:sldMkLst>
      </pc:sldChg>
      <pc:sldChg chg="addSp delSp modSp mod">
        <pc:chgData name="Nguyễn Thị Thảo Hồng" userId="038135f7-18a3-4394-9b6e-d9903c357585" providerId="ADAL" clId="{2B13841C-EC4C-422B-A681-F83BFDAB9ABC}" dt="2023-11-19T04:17:47.882" v="1124" actId="2711"/>
        <pc:sldMkLst>
          <pc:docMk/>
          <pc:sldMk cId="2626412115" sldId="289"/>
        </pc:sldMkLst>
        <pc:spChg chg="del">
          <ac:chgData name="Nguyễn Thị Thảo Hồng" userId="038135f7-18a3-4394-9b6e-d9903c357585" providerId="ADAL" clId="{2B13841C-EC4C-422B-A681-F83BFDAB9ABC}" dt="2023-11-19T03:52:12.595" v="892" actId="478"/>
          <ac:spMkLst>
            <pc:docMk/>
            <pc:sldMk cId="2626412115" sldId="289"/>
            <ac:spMk id="2" creationId="{50E752C8-DCDA-22C7-8FD9-74B02CAA1199}"/>
          </ac:spMkLst>
        </pc:spChg>
        <pc:spChg chg="del">
          <ac:chgData name="Nguyễn Thị Thảo Hồng" userId="038135f7-18a3-4394-9b6e-d9903c357585" providerId="ADAL" clId="{2B13841C-EC4C-422B-A681-F83BFDAB9ABC}" dt="2023-11-19T03:52:12.595" v="892" actId="478"/>
          <ac:spMkLst>
            <pc:docMk/>
            <pc:sldMk cId="2626412115" sldId="289"/>
            <ac:spMk id="3" creationId="{B6941B5D-BF08-01E5-6253-2A00A7A79CF0}"/>
          </ac:spMkLst>
        </pc:spChg>
        <pc:spChg chg="del">
          <ac:chgData name="Nguyễn Thị Thảo Hồng" userId="038135f7-18a3-4394-9b6e-d9903c357585" providerId="ADAL" clId="{2B13841C-EC4C-422B-A681-F83BFDAB9ABC}" dt="2023-11-19T03:52:12.595" v="892" actId="478"/>
          <ac:spMkLst>
            <pc:docMk/>
            <pc:sldMk cId="2626412115" sldId="289"/>
            <ac:spMk id="4" creationId="{832ED75D-F6F5-AB2D-7C1D-A4DE47978565}"/>
          </ac:spMkLst>
        </pc:spChg>
        <pc:spChg chg="del">
          <ac:chgData name="Nguyễn Thị Thảo Hồng" userId="038135f7-18a3-4394-9b6e-d9903c357585" providerId="ADAL" clId="{2B13841C-EC4C-422B-A681-F83BFDAB9ABC}" dt="2023-11-19T03:52:12.595" v="892" actId="478"/>
          <ac:spMkLst>
            <pc:docMk/>
            <pc:sldMk cId="2626412115" sldId="289"/>
            <ac:spMk id="5" creationId="{2D298D6C-79C6-E25B-3096-92102CA05FC4}"/>
          </ac:spMkLst>
        </pc:spChg>
        <pc:spChg chg="del">
          <ac:chgData name="Nguyễn Thị Thảo Hồng" userId="038135f7-18a3-4394-9b6e-d9903c357585" providerId="ADAL" clId="{2B13841C-EC4C-422B-A681-F83BFDAB9ABC}" dt="2023-11-19T03:52:12.595" v="892" actId="478"/>
          <ac:spMkLst>
            <pc:docMk/>
            <pc:sldMk cId="2626412115" sldId="289"/>
            <ac:spMk id="6" creationId="{F078B8BC-4721-70DA-C5CC-29ED531E9AE7}"/>
          </ac:spMkLst>
        </pc:spChg>
        <pc:spChg chg="mod">
          <ac:chgData name="Nguyễn Thị Thảo Hồng" userId="038135f7-18a3-4394-9b6e-d9903c357585" providerId="ADAL" clId="{2B13841C-EC4C-422B-A681-F83BFDAB9ABC}" dt="2023-11-19T04:17:47.882" v="1124" actId="2711"/>
          <ac:spMkLst>
            <pc:docMk/>
            <pc:sldMk cId="2626412115" sldId="289"/>
            <ac:spMk id="322" creationId="{00000000-0000-0000-0000-000000000000}"/>
          </ac:spMkLst>
        </pc:spChg>
        <pc:spChg chg="mod">
          <ac:chgData name="Nguyễn Thị Thảo Hồng" userId="038135f7-18a3-4394-9b6e-d9903c357585" providerId="ADAL" clId="{2B13841C-EC4C-422B-A681-F83BFDAB9ABC}" dt="2023-11-19T03:56:04.306" v="907" actId="1076"/>
          <ac:spMkLst>
            <pc:docMk/>
            <pc:sldMk cId="2626412115" sldId="289"/>
            <ac:spMk id="323" creationId="{00000000-0000-0000-0000-000000000000}"/>
          </ac:spMkLst>
        </pc:spChg>
        <pc:picChg chg="add del mod">
          <ac:chgData name="Nguyễn Thị Thảo Hồng" userId="038135f7-18a3-4394-9b6e-d9903c357585" providerId="ADAL" clId="{2B13841C-EC4C-422B-A681-F83BFDAB9ABC}" dt="2023-11-19T03:53:50.850" v="897" actId="478"/>
          <ac:picMkLst>
            <pc:docMk/>
            <pc:sldMk cId="2626412115" sldId="289"/>
            <ac:picMk id="1026" creationId="{519EB58B-60B6-536B-C8BA-6C1E9DF6D407}"/>
          </ac:picMkLst>
        </pc:picChg>
        <pc:picChg chg="add mod">
          <ac:chgData name="Nguyễn Thị Thảo Hồng" userId="038135f7-18a3-4394-9b6e-d9903c357585" providerId="ADAL" clId="{2B13841C-EC4C-422B-A681-F83BFDAB9ABC}" dt="2023-11-19T03:54:00.483" v="902" actId="1076"/>
          <ac:picMkLst>
            <pc:docMk/>
            <pc:sldMk cId="2626412115" sldId="289"/>
            <ac:picMk id="1028" creationId="{45E55ED5-21A8-B380-D75E-1F215CE1752B}"/>
          </ac:picMkLst>
        </pc:picChg>
      </pc:sldChg>
      <pc:sldChg chg="modSp mod ord">
        <pc:chgData name="Nguyễn Thị Thảo Hồng" userId="038135f7-18a3-4394-9b6e-d9903c357585" providerId="ADAL" clId="{2B13841C-EC4C-422B-A681-F83BFDAB9ABC}" dt="2023-11-19T03:49:20.169" v="884" actId="1076"/>
        <pc:sldMkLst>
          <pc:docMk/>
          <pc:sldMk cId="726352356" sldId="290"/>
        </pc:sldMkLst>
        <pc:spChg chg="mod">
          <ac:chgData name="Nguyễn Thị Thảo Hồng" userId="038135f7-18a3-4394-9b6e-d9903c357585" providerId="ADAL" clId="{2B13841C-EC4C-422B-A681-F83BFDAB9ABC}" dt="2023-11-19T03:49:20.169" v="884" actId="1076"/>
          <ac:spMkLst>
            <pc:docMk/>
            <pc:sldMk cId="726352356" sldId="290"/>
            <ac:spMk id="322" creationId="{00000000-0000-0000-0000-000000000000}"/>
          </ac:spMkLst>
        </pc:spChg>
        <pc:spChg chg="mod">
          <ac:chgData name="Nguyễn Thị Thảo Hồng" userId="038135f7-18a3-4394-9b6e-d9903c357585" providerId="ADAL" clId="{2B13841C-EC4C-422B-A681-F83BFDAB9ABC}" dt="2023-11-19T03:47:11.024" v="789" actId="403"/>
          <ac:spMkLst>
            <pc:docMk/>
            <pc:sldMk cId="726352356" sldId="290"/>
            <ac:spMk id="323" creationId="{00000000-0000-0000-0000-000000000000}"/>
          </ac:spMkLst>
        </pc:spChg>
      </pc:sldChg>
      <pc:sldChg chg="modSp add mod modNotesTx">
        <pc:chgData name="Nguyễn Thị Thảo Hồng" userId="038135f7-18a3-4394-9b6e-d9903c357585" providerId="ADAL" clId="{2B13841C-EC4C-422B-A681-F83BFDAB9ABC}" dt="2023-11-19T06:27:17.345" v="4159"/>
        <pc:sldMkLst>
          <pc:docMk/>
          <pc:sldMk cId="1173517410" sldId="291"/>
        </pc:sldMkLst>
        <pc:spChg chg="mod">
          <ac:chgData name="Nguyễn Thị Thảo Hồng" userId="038135f7-18a3-4394-9b6e-d9903c357585" providerId="ADAL" clId="{2B13841C-EC4C-422B-A681-F83BFDAB9ABC}" dt="2023-11-19T03:57:36.805" v="959" actId="207"/>
          <ac:spMkLst>
            <pc:docMk/>
            <pc:sldMk cId="1173517410" sldId="291"/>
            <ac:spMk id="7" creationId="{AA69E136-8471-E084-5D9A-31BE08A3CCF0}"/>
          </ac:spMkLst>
        </pc:spChg>
        <pc:spChg chg="mod">
          <ac:chgData name="Nguyễn Thị Thảo Hồng" userId="038135f7-18a3-4394-9b6e-d9903c357585" providerId="ADAL" clId="{2B13841C-EC4C-422B-A681-F83BFDAB9ABC}" dt="2023-11-19T03:57:28.691" v="958" actId="207"/>
          <ac:spMkLst>
            <pc:docMk/>
            <pc:sldMk cId="1173517410" sldId="291"/>
            <ac:spMk id="9" creationId="{2EE9A45C-08BC-F821-B182-8D66F1A2F1AB}"/>
          </ac:spMkLst>
        </pc:spChg>
        <pc:picChg chg="mod">
          <ac:chgData name="Nguyễn Thị Thảo Hồng" userId="038135f7-18a3-4394-9b6e-d9903c357585" providerId="ADAL" clId="{2B13841C-EC4C-422B-A681-F83BFDAB9ABC}" dt="2023-11-19T03:57:11.760" v="957" actId="1076"/>
          <ac:picMkLst>
            <pc:docMk/>
            <pc:sldMk cId="1173517410" sldId="291"/>
            <ac:picMk id="214" creationId="{00000000-0000-0000-0000-000000000000}"/>
          </ac:picMkLst>
        </pc:picChg>
      </pc:sldChg>
      <pc:sldChg chg="ord">
        <pc:chgData name="Nguyễn Thị Thảo Hồng" userId="038135f7-18a3-4394-9b6e-d9903c357585" providerId="ADAL" clId="{2B13841C-EC4C-422B-A681-F83BFDAB9ABC}" dt="2023-11-19T04:06:13.939" v="1118"/>
        <pc:sldMkLst>
          <pc:docMk/>
          <pc:sldMk cId="3881334828" sldId="292"/>
        </pc:sldMkLst>
      </pc:sldChg>
      <pc:sldChg chg="addSp delSp modSp del">
        <pc:chgData name="Nguyễn Thị Thảo Hồng" userId="038135f7-18a3-4394-9b6e-d9903c357585" providerId="ADAL" clId="{2B13841C-EC4C-422B-A681-F83BFDAB9ABC}" dt="2023-11-19T04:04:54.785" v="1073" actId="47"/>
        <pc:sldMkLst>
          <pc:docMk/>
          <pc:sldMk cId="3021884933" sldId="293"/>
        </pc:sldMkLst>
        <pc:spChg chg="add del mod">
          <ac:chgData name="Nguyễn Thị Thảo Hồng" userId="038135f7-18a3-4394-9b6e-d9903c357585" providerId="ADAL" clId="{2B13841C-EC4C-422B-A681-F83BFDAB9ABC}" dt="2023-11-19T04:01:01.033" v="963"/>
          <ac:spMkLst>
            <pc:docMk/>
            <pc:sldMk cId="3021884933" sldId="293"/>
            <ac:spMk id="2" creationId="{15E3CDB5-87BB-7C19-3FE8-5525B230FD83}"/>
          </ac:spMkLst>
        </pc:spChg>
        <pc:spChg chg="add del mod">
          <ac:chgData name="Nguyễn Thị Thảo Hồng" userId="038135f7-18a3-4394-9b6e-d9903c357585" providerId="ADAL" clId="{2B13841C-EC4C-422B-A681-F83BFDAB9ABC}" dt="2023-11-19T04:02:53.841" v="973"/>
          <ac:spMkLst>
            <pc:docMk/>
            <pc:sldMk cId="3021884933" sldId="293"/>
            <ac:spMk id="3" creationId="{2CC1F362-C59A-5588-C107-4CA1978D298C}"/>
          </ac:spMkLst>
        </pc:spChg>
        <pc:picChg chg="del mod">
          <ac:chgData name="Nguyễn Thị Thảo Hồng" userId="038135f7-18a3-4394-9b6e-d9903c357585" providerId="ADAL" clId="{2B13841C-EC4C-422B-A681-F83BFDAB9ABC}" dt="2023-11-19T04:00:55.102" v="962" actId="478"/>
          <ac:picMkLst>
            <pc:docMk/>
            <pc:sldMk cId="3021884933" sldId="293"/>
            <ac:picMk id="214" creationId="{00000000-0000-0000-0000-000000000000}"/>
          </ac:picMkLst>
        </pc:picChg>
        <pc:picChg chg="add del mod">
          <ac:chgData name="Nguyễn Thị Thảo Hồng" userId="038135f7-18a3-4394-9b6e-d9903c357585" providerId="ADAL" clId="{2B13841C-EC4C-422B-A681-F83BFDAB9ABC}" dt="2023-11-19T04:00:55.102" v="962" actId="478"/>
          <ac:picMkLst>
            <pc:docMk/>
            <pc:sldMk cId="3021884933" sldId="293"/>
            <ac:picMk id="2050" creationId="{48E31B77-3AE5-5E60-C1FF-C6006C6DF5CB}"/>
          </ac:picMkLst>
        </pc:picChg>
        <pc:picChg chg="add del mod">
          <ac:chgData name="Nguyễn Thị Thảo Hồng" userId="038135f7-18a3-4394-9b6e-d9903c357585" providerId="ADAL" clId="{2B13841C-EC4C-422B-A681-F83BFDAB9ABC}" dt="2023-11-19T04:02:49.723" v="970" actId="478"/>
          <ac:picMkLst>
            <pc:docMk/>
            <pc:sldMk cId="3021884933" sldId="293"/>
            <ac:picMk id="2052" creationId="{C09DC9FF-3224-7C08-310F-98AA97B8C9F8}"/>
          </ac:picMkLst>
        </pc:picChg>
        <pc:picChg chg="add del mod">
          <ac:chgData name="Nguyễn Thị Thảo Hồng" userId="038135f7-18a3-4394-9b6e-d9903c357585" providerId="ADAL" clId="{2B13841C-EC4C-422B-A681-F83BFDAB9ABC}" dt="2023-11-19T04:02:52.535" v="972" actId="478"/>
          <ac:picMkLst>
            <pc:docMk/>
            <pc:sldMk cId="3021884933" sldId="293"/>
            <ac:picMk id="2054" creationId="{37F826F5-6CF8-875E-70FA-1E96FDB8767D}"/>
          </ac:picMkLst>
        </pc:picChg>
        <pc:picChg chg="add mod">
          <ac:chgData name="Nguyễn Thị Thảo Hồng" userId="038135f7-18a3-4394-9b6e-d9903c357585" providerId="ADAL" clId="{2B13841C-EC4C-422B-A681-F83BFDAB9ABC}" dt="2023-11-19T04:02:57.764" v="975" actId="1076"/>
          <ac:picMkLst>
            <pc:docMk/>
            <pc:sldMk cId="3021884933" sldId="293"/>
            <ac:picMk id="2056" creationId="{446648C6-E95F-513D-BBC5-684A2CDDB458}"/>
          </ac:picMkLst>
        </pc:picChg>
      </pc:sldChg>
      <pc:sldChg chg="modSp add mod modNotesTx">
        <pc:chgData name="Nguyễn Thị Thảo Hồng" userId="038135f7-18a3-4394-9b6e-d9903c357585" providerId="ADAL" clId="{2B13841C-EC4C-422B-A681-F83BFDAB9ABC}" dt="2023-11-19T06:27:35.903" v="4161"/>
        <pc:sldMkLst>
          <pc:docMk/>
          <pc:sldMk cId="1211218390" sldId="294"/>
        </pc:sldMkLst>
        <pc:spChg chg="mod">
          <ac:chgData name="Nguyễn Thị Thảo Hồng" userId="038135f7-18a3-4394-9b6e-d9903c357585" providerId="ADAL" clId="{2B13841C-EC4C-422B-A681-F83BFDAB9ABC}" dt="2023-11-19T04:06:09.717" v="1116" actId="14100"/>
          <ac:spMkLst>
            <pc:docMk/>
            <pc:sldMk cId="1211218390" sldId="294"/>
            <ac:spMk id="7" creationId="{AA69E136-8471-E084-5D9A-31BE08A3CCF0}"/>
          </ac:spMkLst>
        </pc:spChg>
        <pc:spChg chg="mod">
          <ac:chgData name="Nguyễn Thị Thảo Hồng" userId="038135f7-18a3-4394-9b6e-d9903c357585" providerId="ADAL" clId="{2B13841C-EC4C-422B-A681-F83BFDAB9ABC}" dt="2023-11-19T04:05:35.102" v="1113" actId="207"/>
          <ac:spMkLst>
            <pc:docMk/>
            <pc:sldMk cId="1211218390" sldId="294"/>
            <ac:spMk id="9" creationId="{2EE9A45C-08BC-F821-B182-8D66F1A2F1AB}"/>
          </ac:spMkLst>
        </pc:spChg>
      </pc:sldChg>
      <pc:sldChg chg="add">
        <pc:chgData name="Nguyễn Thị Thảo Hồng" userId="038135f7-18a3-4394-9b6e-d9903c357585" providerId="ADAL" clId="{2B13841C-EC4C-422B-A681-F83BFDAB9ABC}" dt="2023-11-19T04:04:33.034" v="1070"/>
        <pc:sldMkLst>
          <pc:docMk/>
          <pc:sldMk cId="1289555930" sldId="295"/>
        </pc:sldMkLst>
      </pc:sldChg>
      <pc:sldChg chg="addSp delSp modSp mod ord modNotesTx">
        <pc:chgData name="Nguyễn Thị Thảo Hồng" userId="038135f7-18a3-4394-9b6e-d9903c357585" providerId="ADAL" clId="{2B13841C-EC4C-422B-A681-F83BFDAB9ABC}" dt="2023-11-19T06:27:27.042" v="4160"/>
        <pc:sldMkLst>
          <pc:docMk/>
          <pc:sldMk cId="1289555930" sldId="296"/>
        </pc:sldMkLst>
        <pc:spChg chg="add mod">
          <ac:chgData name="Nguyễn Thị Thảo Hồng" userId="038135f7-18a3-4394-9b6e-d9903c357585" providerId="ADAL" clId="{2B13841C-EC4C-422B-A681-F83BFDAB9ABC}" dt="2023-11-19T04:04:45.049" v="1072"/>
          <ac:spMkLst>
            <pc:docMk/>
            <pc:sldMk cId="1289555930" sldId="296"/>
            <ac:spMk id="2" creationId="{A0FEA1EA-D6A9-FA8B-41E7-13EFD71F28DC}"/>
          </ac:spMkLst>
        </pc:spChg>
        <pc:spChg chg="add mod">
          <ac:chgData name="Nguyễn Thị Thảo Hồng" userId="038135f7-18a3-4394-9b6e-d9903c357585" providerId="ADAL" clId="{2B13841C-EC4C-422B-A681-F83BFDAB9ABC}" dt="2023-11-19T04:04:45.049" v="1072"/>
          <ac:spMkLst>
            <pc:docMk/>
            <pc:sldMk cId="1289555930" sldId="296"/>
            <ac:spMk id="3" creationId="{80F51AC0-A607-115D-1C20-0634D6447018}"/>
          </ac:spMkLst>
        </pc:spChg>
        <pc:spChg chg="del">
          <ac:chgData name="Nguyễn Thị Thảo Hồng" userId="038135f7-18a3-4394-9b6e-d9903c357585" providerId="ADAL" clId="{2B13841C-EC4C-422B-A681-F83BFDAB9ABC}" dt="2023-11-19T04:04:44.423" v="1071" actId="478"/>
          <ac:spMkLst>
            <pc:docMk/>
            <pc:sldMk cId="1289555930" sldId="296"/>
            <ac:spMk id="7" creationId="{AA69E136-8471-E084-5D9A-31BE08A3CCF0}"/>
          </ac:spMkLst>
        </pc:spChg>
        <pc:spChg chg="del">
          <ac:chgData name="Nguyễn Thị Thảo Hồng" userId="038135f7-18a3-4394-9b6e-d9903c357585" providerId="ADAL" clId="{2B13841C-EC4C-422B-A681-F83BFDAB9ABC}" dt="2023-11-19T04:04:44.423" v="1071" actId="478"/>
          <ac:spMkLst>
            <pc:docMk/>
            <pc:sldMk cId="1289555930" sldId="296"/>
            <ac:spMk id="9" creationId="{2EE9A45C-08BC-F821-B182-8D66F1A2F1AB}"/>
          </ac:spMkLst>
        </pc:spChg>
      </pc:sldChg>
      <pc:sldChg chg="addSp modSp add mod">
        <pc:chgData name="Nguyễn Thị Thảo Hồng" userId="038135f7-18a3-4394-9b6e-d9903c357585" providerId="ADAL" clId="{2B13841C-EC4C-422B-A681-F83BFDAB9ABC}" dt="2023-11-19T07:05:23.327" v="5449" actId="1076"/>
        <pc:sldMkLst>
          <pc:docMk/>
          <pc:sldMk cId="3643236059" sldId="297"/>
        </pc:sldMkLst>
        <pc:spChg chg="mod">
          <ac:chgData name="Nguyễn Thị Thảo Hồng" userId="038135f7-18a3-4394-9b6e-d9903c357585" providerId="ADAL" clId="{2B13841C-EC4C-422B-A681-F83BFDAB9ABC}" dt="2023-11-19T07:05:18.726" v="5447" actId="403"/>
          <ac:spMkLst>
            <pc:docMk/>
            <pc:sldMk cId="3643236059" sldId="297"/>
            <ac:spMk id="322" creationId="{00000000-0000-0000-0000-000000000000}"/>
          </ac:spMkLst>
        </pc:spChg>
        <pc:spChg chg="mod">
          <ac:chgData name="Nguyễn Thị Thảo Hồng" userId="038135f7-18a3-4394-9b6e-d9903c357585" providerId="ADAL" clId="{2B13841C-EC4C-422B-A681-F83BFDAB9ABC}" dt="2023-11-19T04:39:38.730" v="1531" actId="1076"/>
          <ac:spMkLst>
            <pc:docMk/>
            <pc:sldMk cId="3643236059" sldId="297"/>
            <ac:spMk id="323" creationId="{00000000-0000-0000-0000-000000000000}"/>
          </ac:spMkLst>
        </pc:spChg>
        <pc:picChg chg="add mod">
          <ac:chgData name="Nguyễn Thị Thảo Hồng" userId="038135f7-18a3-4394-9b6e-d9903c357585" providerId="ADAL" clId="{2B13841C-EC4C-422B-A681-F83BFDAB9ABC}" dt="2023-11-19T07:05:23.327" v="5449" actId="1076"/>
          <ac:picMkLst>
            <pc:docMk/>
            <pc:sldMk cId="3643236059" sldId="297"/>
            <ac:picMk id="4098" creationId="{26930F61-8FC0-EDD3-F6A8-3B0A0E006A3C}"/>
          </ac:picMkLst>
        </pc:picChg>
        <pc:picChg chg="add mod">
          <ac:chgData name="Nguyễn Thị Thảo Hồng" userId="038135f7-18a3-4394-9b6e-d9903c357585" providerId="ADAL" clId="{2B13841C-EC4C-422B-A681-F83BFDAB9ABC}" dt="2023-11-19T07:05:21.357" v="5448" actId="1076"/>
          <ac:picMkLst>
            <pc:docMk/>
            <pc:sldMk cId="3643236059" sldId="297"/>
            <ac:picMk id="4099" creationId="{8DC49DB0-7B9E-48D9-FBD3-5BE08708568C}"/>
          </ac:picMkLst>
        </pc:picChg>
      </pc:sldChg>
      <pc:sldChg chg="addSp delSp modSp add mod ord">
        <pc:chgData name="Nguyễn Thị Thảo Hồng" userId="038135f7-18a3-4394-9b6e-d9903c357585" providerId="ADAL" clId="{2B13841C-EC4C-422B-A681-F83BFDAB9ABC}" dt="2023-11-19T07:04:47.771" v="5442" actId="2710"/>
        <pc:sldMkLst>
          <pc:docMk/>
          <pc:sldMk cId="3023254099" sldId="298"/>
        </pc:sldMkLst>
        <pc:spChg chg="add del mod">
          <ac:chgData name="Nguyễn Thị Thảo Hồng" userId="038135f7-18a3-4394-9b6e-d9903c357585" providerId="ADAL" clId="{2B13841C-EC4C-422B-A681-F83BFDAB9ABC}" dt="2023-11-19T06:55:20.123" v="5100" actId="478"/>
          <ac:spMkLst>
            <pc:docMk/>
            <pc:sldMk cId="3023254099" sldId="298"/>
            <ac:spMk id="3" creationId="{7B36D91A-ADBB-585E-C6E5-292C21C126B3}"/>
          </ac:spMkLst>
        </pc:spChg>
        <pc:spChg chg="mod">
          <ac:chgData name="Nguyễn Thị Thảo Hồng" userId="038135f7-18a3-4394-9b6e-d9903c357585" providerId="ADAL" clId="{2B13841C-EC4C-422B-A681-F83BFDAB9ABC}" dt="2023-11-19T07:04:47.771" v="5442" actId="2710"/>
          <ac:spMkLst>
            <pc:docMk/>
            <pc:sldMk cId="3023254099" sldId="298"/>
            <ac:spMk id="4" creationId="{B9CA1F5C-8117-DCC6-E4C5-A92056B81CC8}"/>
          </ac:spMkLst>
        </pc:spChg>
        <pc:spChg chg="mod">
          <ac:chgData name="Nguyễn Thị Thảo Hồng" userId="038135f7-18a3-4394-9b6e-d9903c357585" providerId="ADAL" clId="{2B13841C-EC4C-422B-A681-F83BFDAB9ABC}" dt="2023-11-19T07:04:42.403" v="5441" actId="403"/>
          <ac:spMkLst>
            <pc:docMk/>
            <pc:sldMk cId="3023254099" sldId="298"/>
            <ac:spMk id="322" creationId="{00000000-0000-0000-0000-000000000000}"/>
          </ac:spMkLst>
        </pc:spChg>
        <pc:spChg chg="mod">
          <ac:chgData name="Nguyễn Thị Thảo Hồng" userId="038135f7-18a3-4394-9b6e-d9903c357585" providerId="ADAL" clId="{2B13841C-EC4C-422B-A681-F83BFDAB9ABC}" dt="2023-11-19T06:49:41.438" v="5094"/>
          <ac:spMkLst>
            <pc:docMk/>
            <pc:sldMk cId="3023254099" sldId="298"/>
            <ac:spMk id="323" creationId="{00000000-0000-0000-0000-000000000000}"/>
          </ac:spMkLst>
        </pc:spChg>
        <pc:picChg chg="add mod">
          <ac:chgData name="Nguyễn Thị Thảo Hồng" userId="038135f7-18a3-4394-9b6e-d9903c357585" providerId="ADAL" clId="{2B13841C-EC4C-422B-A681-F83BFDAB9ABC}" dt="2023-11-19T06:59:12.082" v="5434" actId="1076"/>
          <ac:picMkLst>
            <pc:docMk/>
            <pc:sldMk cId="3023254099" sldId="298"/>
            <ac:picMk id="2" creationId="{443ACF7D-6704-455A-6F61-F24393D8AE80}"/>
          </ac:picMkLst>
        </pc:picChg>
        <pc:picChg chg="del">
          <ac:chgData name="Nguyễn Thị Thảo Hồng" userId="038135f7-18a3-4394-9b6e-d9903c357585" providerId="ADAL" clId="{2B13841C-EC4C-422B-A681-F83BFDAB9ABC}" dt="2023-11-19T04:49:34.959" v="1665" actId="478"/>
          <ac:picMkLst>
            <pc:docMk/>
            <pc:sldMk cId="3023254099" sldId="298"/>
            <ac:picMk id="4098" creationId="{26930F61-8FC0-EDD3-F6A8-3B0A0E006A3C}"/>
          </ac:picMkLst>
        </pc:picChg>
        <pc:picChg chg="del">
          <ac:chgData name="Nguyễn Thị Thảo Hồng" userId="038135f7-18a3-4394-9b6e-d9903c357585" providerId="ADAL" clId="{2B13841C-EC4C-422B-A681-F83BFDAB9ABC}" dt="2023-11-19T04:49:35.368" v="1666" actId="478"/>
          <ac:picMkLst>
            <pc:docMk/>
            <pc:sldMk cId="3023254099" sldId="298"/>
            <ac:picMk id="4099" creationId="{8DC49DB0-7B9E-48D9-FBD3-5BE08708568C}"/>
          </ac:picMkLst>
        </pc:picChg>
      </pc:sldChg>
      <pc:sldChg chg="addSp modSp add mod">
        <pc:chgData name="Nguyễn Thị Thảo Hồng" userId="038135f7-18a3-4394-9b6e-d9903c357585" providerId="ADAL" clId="{2B13841C-EC4C-422B-A681-F83BFDAB9ABC}" dt="2023-11-19T07:05:38.554" v="5452" actId="1076"/>
        <pc:sldMkLst>
          <pc:docMk/>
          <pc:sldMk cId="4244828100" sldId="300"/>
        </pc:sldMkLst>
        <pc:spChg chg="mod">
          <ac:chgData name="Nguyễn Thị Thảo Hồng" userId="038135f7-18a3-4394-9b6e-d9903c357585" providerId="ADAL" clId="{2B13841C-EC4C-422B-A681-F83BFDAB9ABC}" dt="2023-11-19T07:05:31.436" v="5450" actId="403"/>
          <ac:spMkLst>
            <pc:docMk/>
            <pc:sldMk cId="4244828100" sldId="300"/>
            <ac:spMk id="322" creationId="{00000000-0000-0000-0000-000000000000}"/>
          </ac:spMkLst>
        </pc:spChg>
        <pc:spChg chg="mod">
          <ac:chgData name="Nguyễn Thị Thảo Hồng" userId="038135f7-18a3-4394-9b6e-d9903c357585" providerId="ADAL" clId="{2B13841C-EC4C-422B-A681-F83BFDAB9ABC}" dt="2023-11-19T05:33:16.411" v="2101" actId="1076"/>
          <ac:spMkLst>
            <pc:docMk/>
            <pc:sldMk cId="4244828100" sldId="300"/>
            <ac:spMk id="323" creationId="{00000000-0000-0000-0000-000000000000}"/>
          </ac:spMkLst>
        </pc:spChg>
        <pc:picChg chg="add mod">
          <ac:chgData name="Nguyễn Thị Thảo Hồng" userId="038135f7-18a3-4394-9b6e-d9903c357585" providerId="ADAL" clId="{2B13841C-EC4C-422B-A681-F83BFDAB9ABC}" dt="2023-11-19T07:05:38.554" v="5452" actId="1076"/>
          <ac:picMkLst>
            <pc:docMk/>
            <pc:sldMk cId="4244828100" sldId="300"/>
            <ac:picMk id="6146" creationId="{63B7FEC4-B009-4BCB-890A-CFBF09A9ADF3}"/>
          </ac:picMkLst>
        </pc:picChg>
        <pc:picChg chg="add mod">
          <ac:chgData name="Nguyễn Thị Thảo Hồng" userId="038135f7-18a3-4394-9b6e-d9903c357585" providerId="ADAL" clId="{2B13841C-EC4C-422B-A681-F83BFDAB9ABC}" dt="2023-11-19T07:05:37.106" v="5451" actId="1076"/>
          <ac:picMkLst>
            <pc:docMk/>
            <pc:sldMk cId="4244828100" sldId="300"/>
            <ac:picMk id="6147" creationId="{56377404-3A17-1106-1F5C-E297011A9C27}"/>
          </ac:picMkLst>
        </pc:picChg>
      </pc:sldChg>
      <pc:sldChg chg="addSp delSp modSp add mod">
        <pc:chgData name="Nguyễn Thị Thảo Hồng" userId="038135f7-18a3-4394-9b6e-d9903c357585" providerId="ADAL" clId="{2B13841C-EC4C-422B-A681-F83BFDAB9ABC}" dt="2023-11-19T07:05:52.508" v="5455" actId="179"/>
        <pc:sldMkLst>
          <pc:docMk/>
          <pc:sldMk cId="3475155266" sldId="302"/>
        </pc:sldMkLst>
        <pc:spChg chg="mod">
          <ac:chgData name="Nguyễn Thị Thảo Hồng" userId="038135f7-18a3-4394-9b6e-d9903c357585" providerId="ADAL" clId="{2B13841C-EC4C-422B-A681-F83BFDAB9ABC}" dt="2023-11-19T07:05:52.508" v="5455" actId="179"/>
          <ac:spMkLst>
            <pc:docMk/>
            <pc:sldMk cId="3475155266" sldId="302"/>
            <ac:spMk id="12" creationId="{EEF77043-8037-3744-64C2-434A1F65A2FE}"/>
          </ac:spMkLst>
        </pc:spChg>
        <pc:picChg chg="add mod">
          <ac:chgData name="Nguyễn Thị Thảo Hồng" userId="038135f7-18a3-4394-9b6e-d9903c357585" providerId="ADAL" clId="{2B13841C-EC4C-422B-A681-F83BFDAB9ABC}" dt="2023-11-19T05:37:56.361" v="2286" actId="14100"/>
          <ac:picMkLst>
            <pc:docMk/>
            <pc:sldMk cId="3475155266" sldId="302"/>
            <ac:picMk id="2" creationId="{99368FBC-BE34-062C-CE0D-5673704ADD17}"/>
          </ac:picMkLst>
        </pc:picChg>
        <pc:picChg chg="del">
          <ac:chgData name="Nguyễn Thị Thảo Hồng" userId="038135f7-18a3-4394-9b6e-d9903c357585" providerId="ADAL" clId="{2B13841C-EC4C-422B-A681-F83BFDAB9ABC}" dt="2023-11-19T05:37:52.389" v="2283" actId="478"/>
          <ac:picMkLst>
            <pc:docMk/>
            <pc:sldMk cId="3475155266" sldId="302"/>
            <ac:picMk id="9" creationId="{9C7E1984-E3B8-DDB6-BB01-A366E30AE677}"/>
          </ac:picMkLst>
        </pc:picChg>
      </pc:sldChg>
      <pc:sldChg chg="addSp delSp modSp add del mod">
        <pc:chgData name="Nguyễn Thị Thảo Hồng" userId="038135f7-18a3-4394-9b6e-d9903c357585" providerId="ADAL" clId="{2B13841C-EC4C-422B-A681-F83BFDAB9ABC}" dt="2023-11-19T06:54:48.134" v="5099" actId="47"/>
        <pc:sldMkLst>
          <pc:docMk/>
          <pc:sldMk cId="999825030" sldId="303"/>
        </pc:sldMkLst>
        <pc:spChg chg="add mod">
          <ac:chgData name="Nguyễn Thị Thảo Hồng" userId="038135f7-18a3-4394-9b6e-d9903c357585" providerId="ADAL" clId="{2B13841C-EC4C-422B-A681-F83BFDAB9ABC}" dt="2023-11-19T05:52:15.006" v="2567" actId="1076"/>
          <ac:spMkLst>
            <pc:docMk/>
            <pc:sldMk cId="999825030" sldId="303"/>
            <ac:spMk id="4" creationId="{4C7738B7-F88C-0ADF-ACD1-3B85E323C6CE}"/>
          </ac:spMkLst>
        </pc:spChg>
        <pc:spChg chg="add del mod">
          <ac:chgData name="Nguyễn Thị Thảo Hồng" userId="038135f7-18a3-4394-9b6e-d9903c357585" providerId="ADAL" clId="{2B13841C-EC4C-422B-A681-F83BFDAB9ABC}" dt="2023-11-19T05:49:54.469" v="2540" actId="478"/>
          <ac:spMkLst>
            <pc:docMk/>
            <pc:sldMk cId="999825030" sldId="303"/>
            <ac:spMk id="5" creationId="{8DF2F6E3-0B0C-1D6A-FA51-4CF2A38C6A39}"/>
          </ac:spMkLst>
        </pc:spChg>
        <pc:spChg chg="add del mod">
          <ac:chgData name="Nguyễn Thị Thảo Hồng" userId="038135f7-18a3-4394-9b6e-d9903c357585" providerId="ADAL" clId="{2B13841C-EC4C-422B-A681-F83BFDAB9ABC}" dt="2023-11-19T05:49:53.216" v="2539" actId="478"/>
          <ac:spMkLst>
            <pc:docMk/>
            <pc:sldMk cId="999825030" sldId="303"/>
            <ac:spMk id="6" creationId="{176BA6E7-A8D4-88CB-CD0E-53D180EBC4B4}"/>
          </ac:spMkLst>
        </pc:spChg>
        <pc:spChg chg="mod">
          <ac:chgData name="Nguyễn Thị Thảo Hồng" userId="038135f7-18a3-4394-9b6e-d9903c357585" providerId="ADAL" clId="{2B13841C-EC4C-422B-A681-F83BFDAB9ABC}" dt="2023-11-19T05:51:20.973" v="2553" actId="1076"/>
          <ac:spMkLst>
            <pc:docMk/>
            <pc:sldMk cId="999825030" sldId="303"/>
            <ac:spMk id="7" creationId="{0E8EE702-7550-F0E4-B2DC-A233371193B9}"/>
          </ac:spMkLst>
        </pc:spChg>
        <pc:spChg chg="add del mod">
          <ac:chgData name="Nguyễn Thị Thảo Hồng" userId="038135f7-18a3-4394-9b6e-d9903c357585" providerId="ADAL" clId="{2B13841C-EC4C-422B-A681-F83BFDAB9ABC}" dt="2023-11-19T06:54:32.687" v="5097" actId="478"/>
          <ac:spMkLst>
            <pc:docMk/>
            <pc:sldMk cId="999825030" sldId="303"/>
            <ac:spMk id="9" creationId="{1CDDA5E8-7AAF-8A75-5BE5-E10424CACEC9}"/>
          </ac:spMkLst>
        </pc:spChg>
        <pc:spChg chg="mod">
          <ac:chgData name="Nguyễn Thị Thảo Hồng" userId="038135f7-18a3-4394-9b6e-d9903c357585" providerId="ADAL" clId="{2B13841C-EC4C-422B-A681-F83BFDAB9ABC}" dt="2023-11-19T05:51:58.001" v="2562" actId="1076"/>
          <ac:spMkLst>
            <pc:docMk/>
            <pc:sldMk cId="999825030" sldId="303"/>
            <ac:spMk id="12" creationId="{EEF77043-8037-3744-64C2-434A1F65A2FE}"/>
          </ac:spMkLst>
        </pc:spChg>
        <pc:picChg chg="del">
          <ac:chgData name="Nguyễn Thị Thảo Hồng" userId="038135f7-18a3-4394-9b6e-d9903c357585" providerId="ADAL" clId="{2B13841C-EC4C-422B-A681-F83BFDAB9ABC}" dt="2023-11-19T05:43:09.036" v="2330" actId="478"/>
          <ac:picMkLst>
            <pc:docMk/>
            <pc:sldMk cId="999825030" sldId="303"/>
            <ac:picMk id="2" creationId="{99368FBC-BE34-062C-CE0D-5673704ADD17}"/>
          </ac:picMkLst>
        </pc:picChg>
        <pc:picChg chg="add del mod">
          <ac:chgData name="Nguyễn Thị Thảo Hồng" userId="038135f7-18a3-4394-9b6e-d9903c357585" providerId="ADAL" clId="{2B13841C-EC4C-422B-A681-F83BFDAB9ABC}" dt="2023-11-19T06:54:36.738" v="5098" actId="478"/>
          <ac:picMkLst>
            <pc:docMk/>
            <pc:sldMk cId="999825030" sldId="303"/>
            <ac:picMk id="3" creationId="{124551CB-5978-3688-0F85-FA9A1D1AA92F}"/>
          </ac:picMkLst>
        </pc:picChg>
      </pc:sldChg>
      <pc:sldChg chg="addSp delSp modSp add mod">
        <pc:chgData name="Nguyễn Thị Thảo Hồng" userId="038135f7-18a3-4394-9b6e-d9903c357585" providerId="ADAL" clId="{2B13841C-EC4C-422B-A681-F83BFDAB9ABC}" dt="2023-11-19T05:55:19.672" v="2662" actId="21"/>
        <pc:sldMkLst>
          <pc:docMk/>
          <pc:sldMk cId="4016390401" sldId="305"/>
        </pc:sldMkLst>
        <pc:spChg chg="mod">
          <ac:chgData name="Nguyễn Thị Thảo Hồng" userId="038135f7-18a3-4394-9b6e-d9903c357585" providerId="ADAL" clId="{2B13841C-EC4C-422B-A681-F83BFDAB9ABC}" dt="2023-11-19T05:46:54.160" v="2518" actId="1076"/>
          <ac:spMkLst>
            <pc:docMk/>
            <pc:sldMk cId="4016390401" sldId="305"/>
            <ac:spMk id="7" creationId="{0E8EE702-7550-F0E4-B2DC-A233371193B9}"/>
          </ac:spMkLst>
        </pc:spChg>
        <pc:spChg chg="mod">
          <ac:chgData name="Nguyễn Thị Thảo Hồng" userId="038135f7-18a3-4394-9b6e-d9903c357585" providerId="ADAL" clId="{2B13841C-EC4C-422B-A681-F83BFDAB9ABC}" dt="2023-11-19T05:55:19.672" v="2662" actId="21"/>
          <ac:spMkLst>
            <pc:docMk/>
            <pc:sldMk cId="4016390401" sldId="305"/>
            <ac:spMk id="12" creationId="{EEF77043-8037-3744-64C2-434A1F65A2FE}"/>
          </ac:spMkLst>
        </pc:spChg>
        <pc:picChg chg="add mod">
          <ac:chgData name="Nguyễn Thị Thảo Hồng" userId="038135f7-18a3-4394-9b6e-d9903c357585" providerId="ADAL" clId="{2B13841C-EC4C-422B-A681-F83BFDAB9ABC}" dt="2023-11-19T05:52:46.729" v="2572" actId="1076"/>
          <ac:picMkLst>
            <pc:docMk/>
            <pc:sldMk cId="4016390401" sldId="305"/>
            <ac:picMk id="2" creationId="{BEE52617-AE4B-6404-E83F-014D9F5027F8}"/>
          </ac:picMkLst>
        </pc:picChg>
        <pc:picChg chg="del mod">
          <ac:chgData name="Nguyễn Thị Thảo Hồng" userId="038135f7-18a3-4394-9b6e-d9903c357585" providerId="ADAL" clId="{2B13841C-EC4C-422B-A681-F83BFDAB9ABC}" dt="2023-11-19T05:48:42.401" v="2523" actId="478"/>
          <ac:picMkLst>
            <pc:docMk/>
            <pc:sldMk cId="4016390401" sldId="305"/>
            <ac:picMk id="3" creationId="{124551CB-5978-3688-0F85-FA9A1D1AA92F}"/>
          </ac:picMkLst>
        </pc:picChg>
      </pc:sldChg>
      <pc:sldChg chg="addSp delSp modSp add mod">
        <pc:chgData name="Nguyễn Thị Thảo Hồng" userId="038135f7-18a3-4394-9b6e-d9903c357585" providerId="ADAL" clId="{2B13841C-EC4C-422B-A681-F83BFDAB9ABC}" dt="2023-11-19T05:58:22.259" v="2815" actId="1076"/>
        <pc:sldMkLst>
          <pc:docMk/>
          <pc:sldMk cId="2563947380" sldId="307"/>
        </pc:sldMkLst>
        <pc:spChg chg="mod">
          <ac:chgData name="Nguyễn Thị Thảo Hồng" userId="038135f7-18a3-4394-9b6e-d9903c357585" providerId="ADAL" clId="{2B13841C-EC4C-422B-A681-F83BFDAB9ABC}" dt="2023-11-19T05:58:14.580" v="2813" actId="1076"/>
          <ac:spMkLst>
            <pc:docMk/>
            <pc:sldMk cId="2563947380" sldId="307"/>
            <ac:spMk id="7" creationId="{0E8EE702-7550-F0E4-B2DC-A233371193B9}"/>
          </ac:spMkLst>
        </pc:spChg>
        <pc:spChg chg="mod">
          <ac:chgData name="Nguyễn Thị Thảo Hồng" userId="038135f7-18a3-4394-9b6e-d9903c357585" providerId="ADAL" clId="{2B13841C-EC4C-422B-A681-F83BFDAB9ABC}" dt="2023-11-19T05:58:19.233" v="2814" actId="14100"/>
          <ac:spMkLst>
            <pc:docMk/>
            <pc:sldMk cId="2563947380" sldId="307"/>
            <ac:spMk id="12" creationId="{EEF77043-8037-3744-64C2-434A1F65A2FE}"/>
          </ac:spMkLst>
        </pc:spChg>
        <pc:picChg chg="del">
          <ac:chgData name="Nguyễn Thị Thảo Hồng" userId="038135f7-18a3-4394-9b6e-d9903c357585" providerId="ADAL" clId="{2B13841C-EC4C-422B-A681-F83BFDAB9ABC}" dt="2023-11-19T05:57:22.818" v="2808" actId="478"/>
          <ac:picMkLst>
            <pc:docMk/>
            <pc:sldMk cId="2563947380" sldId="307"/>
            <ac:picMk id="2" creationId="{BEE52617-AE4B-6404-E83F-014D9F5027F8}"/>
          </ac:picMkLst>
        </pc:picChg>
        <pc:picChg chg="add mod">
          <ac:chgData name="Nguyễn Thị Thảo Hồng" userId="038135f7-18a3-4394-9b6e-d9903c357585" providerId="ADAL" clId="{2B13841C-EC4C-422B-A681-F83BFDAB9ABC}" dt="2023-11-19T05:58:22.259" v="2815" actId="1076"/>
          <ac:picMkLst>
            <pc:docMk/>
            <pc:sldMk cId="2563947380" sldId="307"/>
            <ac:picMk id="3" creationId="{650E12A9-45CF-BA78-F593-C2F603E4786B}"/>
          </ac:picMkLst>
        </pc:picChg>
      </pc:sldChg>
      <pc:sldChg chg="addSp delSp modSp add mod">
        <pc:chgData name="Nguyễn Thị Thảo Hồng" userId="038135f7-18a3-4394-9b6e-d9903c357585" providerId="ADAL" clId="{2B13841C-EC4C-422B-A681-F83BFDAB9ABC}" dt="2023-11-19T06:00:41.069" v="3077" actId="20577"/>
        <pc:sldMkLst>
          <pc:docMk/>
          <pc:sldMk cId="3741028208" sldId="309"/>
        </pc:sldMkLst>
        <pc:spChg chg="mod">
          <ac:chgData name="Nguyễn Thị Thảo Hồng" userId="038135f7-18a3-4394-9b6e-d9903c357585" providerId="ADAL" clId="{2B13841C-EC4C-422B-A681-F83BFDAB9ABC}" dt="2023-11-19T06:00:41.069" v="3077" actId="20577"/>
          <ac:spMkLst>
            <pc:docMk/>
            <pc:sldMk cId="3741028208" sldId="309"/>
            <ac:spMk id="12" creationId="{EEF77043-8037-3744-64C2-434A1F65A2FE}"/>
          </ac:spMkLst>
        </pc:spChg>
        <pc:picChg chg="add mod">
          <ac:chgData name="Nguyễn Thị Thảo Hồng" userId="038135f7-18a3-4394-9b6e-d9903c357585" providerId="ADAL" clId="{2B13841C-EC4C-422B-A681-F83BFDAB9ABC}" dt="2023-11-19T05:59:48.226" v="3008" actId="1076"/>
          <ac:picMkLst>
            <pc:docMk/>
            <pc:sldMk cId="3741028208" sldId="309"/>
            <ac:picMk id="2" creationId="{DE25DAC4-F3FC-DE99-93D8-7B1F760A5310}"/>
          </ac:picMkLst>
        </pc:picChg>
        <pc:picChg chg="del">
          <ac:chgData name="Nguyễn Thị Thảo Hồng" userId="038135f7-18a3-4394-9b6e-d9903c357585" providerId="ADAL" clId="{2B13841C-EC4C-422B-A681-F83BFDAB9ABC}" dt="2023-11-19T05:59:45.714" v="3006" actId="478"/>
          <ac:picMkLst>
            <pc:docMk/>
            <pc:sldMk cId="3741028208" sldId="309"/>
            <ac:picMk id="3" creationId="{650E12A9-45CF-BA78-F593-C2F603E4786B}"/>
          </ac:picMkLst>
        </pc:picChg>
      </pc:sldChg>
      <pc:sldChg chg="addSp delSp modSp add mod">
        <pc:chgData name="Nguyễn Thị Thảo Hồng" userId="038135f7-18a3-4394-9b6e-d9903c357585" providerId="ADAL" clId="{2B13841C-EC4C-422B-A681-F83BFDAB9ABC}" dt="2023-11-19T06:02:14.833" v="3252" actId="1035"/>
        <pc:sldMkLst>
          <pc:docMk/>
          <pc:sldMk cId="3775183085" sldId="310"/>
        </pc:sldMkLst>
        <pc:spChg chg="mod">
          <ac:chgData name="Nguyễn Thị Thảo Hồng" userId="038135f7-18a3-4394-9b6e-d9903c357585" providerId="ADAL" clId="{2B13841C-EC4C-422B-A681-F83BFDAB9ABC}" dt="2023-11-19T06:00:23.042" v="3073" actId="20577"/>
          <ac:spMkLst>
            <pc:docMk/>
            <pc:sldMk cId="3775183085" sldId="310"/>
            <ac:spMk id="12" creationId="{EEF77043-8037-3744-64C2-434A1F65A2FE}"/>
          </ac:spMkLst>
        </pc:spChg>
        <pc:picChg chg="del">
          <ac:chgData name="Nguyễn Thị Thảo Hồng" userId="038135f7-18a3-4394-9b6e-d9903c357585" providerId="ADAL" clId="{2B13841C-EC4C-422B-A681-F83BFDAB9ABC}" dt="2023-11-19T06:00:29.504" v="3074" actId="478"/>
          <ac:picMkLst>
            <pc:docMk/>
            <pc:sldMk cId="3775183085" sldId="310"/>
            <ac:picMk id="2" creationId="{DE25DAC4-F3FC-DE99-93D8-7B1F760A5310}"/>
          </ac:picMkLst>
        </pc:picChg>
        <pc:picChg chg="add mod">
          <ac:chgData name="Nguyễn Thị Thảo Hồng" userId="038135f7-18a3-4394-9b6e-d9903c357585" providerId="ADAL" clId="{2B13841C-EC4C-422B-A681-F83BFDAB9ABC}" dt="2023-11-19T06:02:14.833" v="3252" actId="1035"/>
          <ac:picMkLst>
            <pc:docMk/>
            <pc:sldMk cId="3775183085" sldId="310"/>
            <ac:picMk id="3" creationId="{8B0A1BDE-D725-5F34-04A6-6E9CA2C5E101}"/>
          </ac:picMkLst>
        </pc:picChg>
      </pc:sldChg>
      <pc:sldChg chg="addSp delSp modSp add mod">
        <pc:chgData name="Nguyễn Thị Thảo Hồng" userId="038135f7-18a3-4394-9b6e-d9903c357585" providerId="ADAL" clId="{2B13841C-EC4C-422B-A681-F83BFDAB9ABC}" dt="2023-11-19T06:02:07.104" v="3249" actId="20577"/>
        <pc:sldMkLst>
          <pc:docMk/>
          <pc:sldMk cId="3325031305" sldId="312"/>
        </pc:sldMkLst>
        <pc:spChg chg="mod">
          <ac:chgData name="Nguyễn Thị Thảo Hồng" userId="038135f7-18a3-4394-9b6e-d9903c357585" providerId="ADAL" clId="{2B13841C-EC4C-422B-A681-F83BFDAB9ABC}" dt="2023-11-19T06:02:07.104" v="3249" actId="20577"/>
          <ac:spMkLst>
            <pc:docMk/>
            <pc:sldMk cId="3325031305" sldId="312"/>
            <ac:spMk id="12" creationId="{EEF77043-8037-3744-64C2-434A1F65A2FE}"/>
          </ac:spMkLst>
        </pc:spChg>
        <pc:picChg chg="add mod">
          <ac:chgData name="Nguyễn Thị Thảo Hồng" userId="038135f7-18a3-4394-9b6e-d9903c357585" providerId="ADAL" clId="{2B13841C-EC4C-422B-A681-F83BFDAB9ABC}" dt="2023-11-19T06:01:06.396" v="3106" actId="1076"/>
          <ac:picMkLst>
            <pc:docMk/>
            <pc:sldMk cId="3325031305" sldId="312"/>
            <ac:picMk id="2" creationId="{4C77A0C5-6928-B220-733A-AB6B473D8D93}"/>
          </ac:picMkLst>
        </pc:picChg>
        <pc:picChg chg="del">
          <ac:chgData name="Nguyễn Thị Thảo Hồng" userId="038135f7-18a3-4394-9b6e-d9903c357585" providerId="ADAL" clId="{2B13841C-EC4C-422B-A681-F83BFDAB9ABC}" dt="2023-11-19T06:01:03.203" v="3104" actId="478"/>
          <ac:picMkLst>
            <pc:docMk/>
            <pc:sldMk cId="3325031305" sldId="312"/>
            <ac:picMk id="3" creationId="{8B0A1BDE-D725-5F34-04A6-6E9CA2C5E101}"/>
          </ac:picMkLst>
        </pc:picChg>
      </pc:sldChg>
      <pc:sldChg chg="addSp delSp modSp add mod">
        <pc:chgData name="Nguyễn Thị Thảo Hồng" userId="038135f7-18a3-4394-9b6e-d9903c357585" providerId="ADAL" clId="{2B13841C-EC4C-422B-A681-F83BFDAB9ABC}" dt="2023-11-19T06:02:03.186" v="3248" actId="20577"/>
        <pc:sldMkLst>
          <pc:docMk/>
          <pc:sldMk cId="236319354" sldId="313"/>
        </pc:sldMkLst>
        <pc:spChg chg="mod">
          <ac:chgData name="Nguyễn Thị Thảo Hồng" userId="038135f7-18a3-4394-9b6e-d9903c357585" providerId="ADAL" clId="{2B13841C-EC4C-422B-A681-F83BFDAB9ABC}" dt="2023-11-19T06:02:03.186" v="3248" actId="20577"/>
          <ac:spMkLst>
            <pc:docMk/>
            <pc:sldMk cId="236319354" sldId="313"/>
            <ac:spMk id="12" creationId="{EEF77043-8037-3744-64C2-434A1F65A2FE}"/>
          </ac:spMkLst>
        </pc:spChg>
        <pc:picChg chg="del">
          <ac:chgData name="Nguyễn Thị Thảo Hồng" userId="038135f7-18a3-4394-9b6e-d9903c357585" providerId="ADAL" clId="{2B13841C-EC4C-422B-A681-F83BFDAB9ABC}" dt="2023-11-19T06:01:26.983" v="3134" actId="478"/>
          <ac:picMkLst>
            <pc:docMk/>
            <pc:sldMk cId="236319354" sldId="313"/>
            <ac:picMk id="2" creationId="{4C77A0C5-6928-B220-733A-AB6B473D8D93}"/>
          </ac:picMkLst>
        </pc:picChg>
        <pc:picChg chg="add mod">
          <ac:chgData name="Nguyễn Thị Thảo Hồng" userId="038135f7-18a3-4394-9b6e-d9903c357585" providerId="ADAL" clId="{2B13841C-EC4C-422B-A681-F83BFDAB9ABC}" dt="2023-11-19T06:01:29.484" v="3136" actId="1076"/>
          <ac:picMkLst>
            <pc:docMk/>
            <pc:sldMk cId="236319354" sldId="313"/>
            <ac:picMk id="3" creationId="{577682CF-4692-E8C5-41C5-D81ED15C648C}"/>
          </ac:picMkLst>
        </pc:picChg>
      </pc:sldChg>
      <pc:sldChg chg="modSp add mod">
        <pc:chgData name="Nguyễn Thị Thảo Hồng" userId="038135f7-18a3-4394-9b6e-d9903c357585" providerId="ADAL" clId="{2B13841C-EC4C-422B-A681-F83BFDAB9ABC}" dt="2023-11-19T06:01:59.794" v="3247" actId="20577"/>
        <pc:sldMkLst>
          <pc:docMk/>
          <pc:sldMk cId="2480392762" sldId="314"/>
        </pc:sldMkLst>
        <pc:spChg chg="mod">
          <ac:chgData name="Nguyễn Thị Thảo Hồng" userId="038135f7-18a3-4394-9b6e-d9903c357585" providerId="ADAL" clId="{2B13841C-EC4C-422B-A681-F83BFDAB9ABC}" dt="2023-11-19T06:01:59.794" v="3247" actId="20577"/>
          <ac:spMkLst>
            <pc:docMk/>
            <pc:sldMk cId="2480392762" sldId="314"/>
            <ac:spMk id="12" creationId="{EEF77043-8037-3744-64C2-434A1F65A2FE}"/>
          </ac:spMkLst>
        </pc:spChg>
      </pc:sldChg>
      <pc:sldChg chg="addSp delSp modSp add mod">
        <pc:chgData name="Nguyễn Thị Thảo Hồng" userId="038135f7-18a3-4394-9b6e-d9903c357585" providerId="ADAL" clId="{2B13841C-EC4C-422B-A681-F83BFDAB9ABC}" dt="2023-11-19T06:03:05.852" v="3337" actId="1076"/>
        <pc:sldMkLst>
          <pc:docMk/>
          <pc:sldMk cId="808639351" sldId="315"/>
        </pc:sldMkLst>
        <pc:spChg chg="mod">
          <ac:chgData name="Nguyễn Thị Thảo Hồng" userId="038135f7-18a3-4394-9b6e-d9903c357585" providerId="ADAL" clId="{2B13841C-EC4C-422B-A681-F83BFDAB9ABC}" dt="2023-11-19T06:02:51.462" v="3331" actId="20577"/>
          <ac:spMkLst>
            <pc:docMk/>
            <pc:sldMk cId="808639351" sldId="315"/>
            <ac:spMk id="12" creationId="{EEF77043-8037-3744-64C2-434A1F65A2FE}"/>
          </ac:spMkLst>
        </pc:spChg>
        <pc:picChg chg="add mod">
          <ac:chgData name="Nguyễn Thị Thảo Hồng" userId="038135f7-18a3-4394-9b6e-d9903c357585" providerId="ADAL" clId="{2B13841C-EC4C-422B-A681-F83BFDAB9ABC}" dt="2023-11-19T06:03:05.852" v="3337" actId="1076"/>
          <ac:picMkLst>
            <pc:docMk/>
            <pc:sldMk cId="808639351" sldId="315"/>
            <ac:picMk id="2" creationId="{525915B2-05F2-1EC2-4346-B623168B4C49}"/>
          </ac:picMkLst>
        </pc:picChg>
        <pc:picChg chg="del">
          <ac:chgData name="Nguyễn Thị Thảo Hồng" userId="038135f7-18a3-4394-9b6e-d9903c357585" providerId="ADAL" clId="{2B13841C-EC4C-422B-A681-F83BFDAB9ABC}" dt="2023-11-19T06:02:59.024" v="3332" actId="478"/>
          <ac:picMkLst>
            <pc:docMk/>
            <pc:sldMk cId="808639351" sldId="315"/>
            <ac:picMk id="3" creationId="{577682CF-4692-E8C5-41C5-D81ED15C648C}"/>
          </ac:picMkLst>
        </pc:picChg>
      </pc:sldChg>
      <pc:sldChg chg="addSp delSp modSp add mod">
        <pc:chgData name="Nguyễn Thị Thảo Hồng" userId="038135f7-18a3-4394-9b6e-d9903c357585" providerId="ADAL" clId="{2B13841C-EC4C-422B-A681-F83BFDAB9ABC}" dt="2023-11-19T06:13:01.060" v="3653" actId="14100"/>
        <pc:sldMkLst>
          <pc:docMk/>
          <pc:sldMk cId="1604715192" sldId="316"/>
        </pc:sldMkLst>
        <pc:spChg chg="mod">
          <ac:chgData name="Nguyễn Thị Thảo Hồng" userId="038135f7-18a3-4394-9b6e-d9903c357585" providerId="ADAL" clId="{2B13841C-EC4C-422B-A681-F83BFDAB9ABC}" dt="2023-11-19T06:03:28.175" v="3359" actId="20577"/>
          <ac:spMkLst>
            <pc:docMk/>
            <pc:sldMk cId="1604715192" sldId="316"/>
            <ac:spMk id="7" creationId="{0E8EE702-7550-F0E4-B2DC-A233371193B9}"/>
          </ac:spMkLst>
        </pc:spChg>
        <pc:spChg chg="mod">
          <ac:chgData name="Nguyễn Thị Thảo Hồng" userId="038135f7-18a3-4394-9b6e-d9903c357585" providerId="ADAL" clId="{2B13841C-EC4C-422B-A681-F83BFDAB9ABC}" dt="2023-11-19T06:13:01.060" v="3653" actId="14100"/>
          <ac:spMkLst>
            <pc:docMk/>
            <pc:sldMk cId="1604715192" sldId="316"/>
            <ac:spMk id="12" creationId="{EEF77043-8037-3744-64C2-434A1F65A2FE}"/>
          </ac:spMkLst>
        </pc:spChg>
        <pc:picChg chg="del">
          <ac:chgData name="Nguyễn Thị Thảo Hồng" userId="038135f7-18a3-4394-9b6e-d9903c357585" providerId="ADAL" clId="{2B13841C-EC4C-422B-A681-F83BFDAB9ABC}" dt="2023-11-19T06:04:45.671" v="3432" actId="478"/>
          <ac:picMkLst>
            <pc:docMk/>
            <pc:sldMk cId="1604715192" sldId="316"/>
            <ac:picMk id="2" creationId="{525915B2-05F2-1EC2-4346-B623168B4C49}"/>
          </ac:picMkLst>
        </pc:picChg>
        <pc:picChg chg="add mod">
          <ac:chgData name="Nguyễn Thị Thảo Hồng" userId="038135f7-18a3-4394-9b6e-d9903c357585" providerId="ADAL" clId="{2B13841C-EC4C-422B-A681-F83BFDAB9ABC}" dt="2023-11-19T06:12:43.898" v="3649" actId="1076"/>
          <ac:picMkLst>
            <pc:docMk/>
            <pc:sldMk cId="1604715192" sldId="316"/>
            <ac:picMk id="3" creationId="{604CA099-761B-623F-E43A-E76E4F454AB5}"/>
          </ac:picMkLst>
        </pc:picChg>
      </pc:sldChg>
      <pc:sldChg chg="addSp delSp modSp add mod">
        <pc:chgData name="Nguyễn Thị Thảo Hồng" userId="038135f7-18a3-4394-9b6e-d9903c357585" providerId="ADAL" clId="{2B13841C-EC4C-422B-A681-F83BFDAB9ABC}" dt="2023-11-19T06:30:18.439" v="4236" actId="1076"/>
        <pc:sldMkLst>
          <pc:docMk/>
          <pc:sldMk cId="3729404248" sldId="319"/>
        </pc:sldMkLst>
        <pc:spChg chg="mod">
          <ac:chgData name="Nguyễn Thị Thảo Hồng" userId="038135f7-18a3-4394-9b6e-d9903c357585" providerId="ADAL" clId="{2B13841C-EC4C-422B-A681-F83BFDAB9ABC}" dt="2023-11-19T06:30:18.439" v="4236" actId="1076"/>
          <ac:spMkLst>
            <pc:docMk/>
            <pc:sldMk cId="3729404248" sldId="319"/>
            <ac:spMk id="7" creationId="{0E8EE702-7550-F0E4-B2DC-A233371193B9}"/>
          </ac:spMkLst>
        </pc:spChg>
        <pc:spChg chg="mod">
          <ac:chgData name="Nguyễn Thị Thảo Hồng" userId="038135f7-18a3-4394-9b6e-d9903c357585" providerId="ADAL" clId="{2B13841C-EC4C-422B-A681-F83BFDAB9ABC}" dt="2023-11-19T06:19:45.639" v="4026" actId="14100"/>
          <ac:spMkLst>
            <pc:docMk/>
            <pc:sldMk cId="3729404248" sldId="319"/>
            <ac:spMk id="12" creationId="{EEF77043-8037-3744-64C2-434A1F65A2FE}"/>
          </ac:spMkLst>
        </pc:spChg>
        <pc:picChg chg="add del mod">
          <ac:chgData name="Nguyễn Thị Thảo Hồng" userId="038135f7-18a3-4394-9b6e-d9903c357585" providerId="ADAL" clId="{2B13841C-EC4C-422B-A681-F83BFDAB9ABC}" dt="2023-11-19T06:19:36.589" v="4024" actId="478"/>
          <ac:picMkLst>
            <pc:docMk/>
            <pc:sldMk cId="3729404248" sldId="319"/>
            <ac:picMk id="2" creationId="{4E045CAA-F7E1-2BEA-68BE-FB577B3C8410}"/>
          </ac:picMkLst>
        </pc:picChg>
      </pc:sldChg>
      <pc:sldChg chg="addSp delSp modSp add mod">
        <pc:chgData name="Nguyễn Thị Thảo Hồng" userId="038135f7-18a3-4394-9b6e-d9903c357585" providerId="ADAL" clId="{2B13841C-EC4C-422B-A681-F83BFDAB9ABC}" dt="2023-11-19T06:18:31.314" v="4022" actId="1076"/>
        <pc:sldMkLst>
          <pc:docMk/>
          <pc:sldMk cId="524244957" sldId="321"/>
        </pc:sldMkLst>
        <pc:spChg chg="add del mod">
          <ac:chgData name="Nguyễn Thị Thảo Hồng" userId="038135f7-18a3-4394-9b6e-d9903c357585" providerId="ADAL" clId="{2B13841C-EC4C-422B-A681-F83BFDAB9ABC}" dt="2023-11-19T06:18:31.314" v="4022" actId="1076"/>
          <ac:spMkLst>
            <pc:docMk/>
            <pc:sldMk cId="524244957" sldId="321"/>
            <ac:spMk id="12" creationId="{EEF77043-8037-3744-64C2-434A1F65A2FE}"/>
          </ac:spMkLst>
        </pc:spChg>
        <pc:picChg chg="mod">
          <ac:chgData name="Nguyễn Thị Thảo Hồng" userId="038135f7-18a3-4394-9b6e-d9903c357585" providerId="ADAL" clId="{2B13841C-EC4C-422B-A681-F83BFDAB9ABC}" dt="2023-11-19T06:18:12.943" v="4009" actId="1076"/>
          <ac:picMkLst>
            <pc:docMk/>
            <pc:sldMk cId="524244957" sldId="321"/>
            <ac:picMk id="2" creationId="{4E045CAA-F7E1-2BEA-68BE-FB577B3C8410}"/>
          </ac:picMkLst>
        </pc:picChg>
      </pc:sldChg>
      <pc:sldChg chg="addSp delSp modSp add mod">
        <pc:chgData name="Nguyễn Thị Thảo Hồng" userId="038135f7-18a3-4394-9b6e-d9903c357585" providerId="ADAL" clId="{2B13841C-EC4C-422B-A681-F83BFDAB9ABC}" dt="2023-11-19T06:20:41.749" v="4124" actId="1076"/>
        <pc:sldMkLst>
          <pc:docMk/>
          <pc:sldMk cId="2346949317" sldId="322"/>
        </pc:sldMkLst>
        <pc:spChg chg="mod">
          <ac:chgData name="Nguyễn Thị Thảo Hồng" userId="038135f7-18a3-4394-9b6e-d9903c357585" providerId="ADAL" clId="{2B13841C-EC4C-422B-A681-F83BFDAB9ABC}" dt="2023-11-19T06:20:32.155" v="4119" actId="20577"/>
          <ac:spMkLst>
            <pc:docMk/>
            <pc:sldMk cId="2346949317" sldId="322"/>
            <ac:spMk id="12" creationId="{EEF77043-8037-3744-64C2-434A1F65A2FE}"/>
          </ac:spMkLst>
        </pc:spChg>
        <pc:picChg chg="del">
          <ac:chgData name="Nguyễn Thị Thảo Hồng" userId="038135f7-18a3-4394-9b6e-d9903c357585" providerId="ADAL" clId="{2B13841C-EC4C-422B-A681-F83BFDAB9ABC}" dt="2023-11-19T06:20:36.111" v="4120" actId="478"/>
          <ac:picMkLst>
            <pc:docMk/>
            <pc:sldMk cId="2346949317" sldId="322"/>
            <ac:picMk id="2" creationId="{4E045CAA-F7E1-2BEA-68BE-FB577B3C8410}"/>
          </ac:picMkLst>
        </pc:picChg>
        <pc:picChg chg="add mod">
          <ac:chgData name="Nguyễn Thị Thảo Hồng" userId="038135f7-18a3-4394-9b6e-d9903c357585" providerId="ADAL" clId="{2B13841C-EC4C-422B-A681-F83BFDAB9ABC}" dt="2023-11-19T06:20:41.749" v="4124" actId="1076"/>
          <ac:picMkLst>
            <pc:docMk/>
            <pc:sldMk cId="2346949317" sldId="322"/>
            <ac:picMk id="3" creationId="{406CF5BC-7D78-4BAD-3AC7-23A509AAD713}"/>
          </ac:picMkLst>
        </pc:picChg>
      </pc:sldChg>
      <pc:sldChg chg="addSp delSp modSp add mod">
        <pc:chgData name="Nguyễn Thị Thảo Hồng" userId="038135f7-18a3-4394-9b6e-d9903c357585" providerId="ADAL" clId="{2B13841C-EC4C-422B-A681-F83BFDAB9ABC}" dt="2023-11-19T06:22:44.799" v="4140" actId="1076"/>
        <pc:sldMkLst>
          <pc:docMk/>
          <pc:sldMk cId="515768137" sldId="324"/>
        </pc:sldMkLst>
        <pc:spChg chg="mod">
          <ac:chgData name="Nguyễn Thị Thảo Hồng" userId="038135f7-18a3-4394-9b6e-d9903c357585" providerId="ADAL" clId="{2B13841C-EC4C-422B-A681-F83BFDAB9ABC}" dt="2023-11-19T06:22:30.404" v="4135" actId="108"/>
          <ac:spMkLst>
            <pc:docMk/>
            <pc:sldMk cId="515768137" sldId="324"/>
            <ac:spMk id="12" creationId="{EEF77043-8037-3744-64C2-434A1F65A2FE}"/>
          </ac:spMkLst>
        </pc:spChg>
        <pc:picChg chg="add mod">
          <ac:chgData name="Nguyễn Thị Thảo Hồng" userId="038135f7-18a3-4394-9b6e-d9903c357585" providerId="ADAL" clId="{2B13841C-EC4C-422B-A681-F83BFDAB9ABC}" dt="2023-11-19T06:22:44.799" v="4140" actId="1076"/>
          <ac:picMkLst>
            <pc:docMk/>
            <pc:sldMk cId="515768137" sldId="324"/>
            <ac:picMk id="2" creationId="{1994AFDF-3C52-4242-8DF8-CFEEC1A1A242}"/>
          </ac:picMkLst>
        </pc:picChg>
        <pc:picChg chg="del mod">
          <ac:chgData name="Nguyễn Thị Thảo Hồng" userId="038135f7-18a3-4394-9b6e-d9903c357585" providerId="ADAL" clId="{2B13841C-EC4C-422B-A681-F83BFDAB9ABC}" dt="2023-11-19T06:22:38.881" v="4136" actId="478"/>
          <ac:picMkLst>
            <pc:docMk/>
            <pc:sldMk cId="515768137" sldId="324"/>
            <ac:picMk id="3" creationId="{406CF5BC-7D78-4BAD-3AC7-23A509AAD713}"/>
          </ac:picMkLst>
        </pc:picChg>
      </pc:sldChg>
      <pc:sldChg chg="add del">
        <pc:chgData name="Nguyễn Thị Thảo Hồng" userId="038135f7-18a3-4394-9b6e-d9903c357585" providerId="ADAL" clId="{2B13841C-EC4C-422B-A681-F83BFDAB9ABC}" dt="2023-11-19T06:22:04.313" v="4128"/>
        <pc:sldMkLst>
          <pc:docMk/>
          <pc:sldMk cId="2701754747" sldId="325"/>
        </pc:sldMkLst>
      </pc:sldChg>
      <pc:sldChg chg="addSp delSp modSp add mod">
        <pc:chgData name="Nguyễn Thị Thảo Hồng" userId="038135f7-18a3-4394-9b6e-d9903c357585" providerId="ADAL" clId="{2B13841C-EC4C-422B-A681-F83BFDAB9ABC}" dt="2023-11-19T06:23:30.717" v="4149" actId="14100"/>
        <pc:sldMkLst>
          <pc:docMk/>
          <pc:sldMk cId="3105061212" sldId="325"/>
        </pc:sldMkLst>
        <pc:spChg chg="mod">
          <ac:chgData name="Nguyễn Thị Thảo Hồng" userId="038135f7-18a3-4394-9b6e-d9903c357585" providerId="ADAL" clId="{2B13841C-EC4C-422B-A681-F83BFDAB9ABC}" dt="2023-11-19T06:23:12.239" v="4145" actId="20577"/>
          <ac:spMkLst>
            <pc:docMk/>
            <pc:sldMk cId="3105061212" sldId="325"/>
            <ac:spMk id="12" creationId="{EEF77043-8037-3744-64C2-434A1F65A2FE}"/>
          </ac:spMkLst>
        </pc:spChg>
        <pc:picChg chg="del">
          <ac:chgData name="Nguyễn Thị Thảo Hồng" userId="038135f7-18a3-4394-9b6e-d9903c357585" providerId="ADAL" clId="{2B13841C-EC4C-422B-A681-F83BFDAB9ABC}" dt="2023-11-19T06:23:27.120" v="4146" actId="478"/>
          <ac:picMkLst>
            <pc:docMk/>
            <pc:sldMk cId="3105061212" sldId="325"/>
            <ac:picMk id="2" creationId="{1994AFDF-3C52-4242-8DF8-CFEEC1A1A242}"/>
          </ac:picMkLst>
        </pc:picChg>
        <pc:picChg chg="add mod">
          <ac:chgData name="Nguyễn Thị Thảo Hồng" userId="038135f7-18a3-4394-9b6e-d9903c357585" providerId="ADAL" clId="{2B13841C-EC4C-422B-A681-F83BFDAB9ABC}" dt="2023-11-19T06:23:30.717" v="4149" actId="14100"/>
          <ac:picMkLst>
            <pc:docMk/>
            <pc:sldMk cId="3105061212" sldId="325"/>
            <ac:picMk id="3" creationId="{A4A5EC5A-73A6-81B7-E633-C2A51C02D1A3}"/>
          </ac:picMkLst>
        </pc:picChg>
      </pc:sldChg>
      <pc:sldChg chg="addSp delSp modSp add mod">
        <pc:chgData name="Nguyễn Thị Thảo Hồng" userId="038135f7-18a3-4394-9b6e-d9903c357585" providerId="ADAL" clId="{2B13841C-EC4C-422B-A681-F83BFDAB9ABC}" dt="2023-11-19T06:25:19.717" v="4157" actId="14100"/>
        <pc:sldMkLst>
          <pc:docMk/>
          <pc:sldMk cId="1169900615" sldId="326"/>
        </pc:sldMkLst>
        <pc:spChg chg="mod">
          <ac:chgData name="Nguyễn Thị Thảo Hồng" userId="038135f7-18a3-4394-9b6e-d9903c357585" providerId="ADAL" clId="{2B13841C-EC4C-422B-A681-F83BFDAB9ABC}" dt="2023-11-19T06:25:08.875" v="4153" actId="108"/>
          <ac:spMkLst>
            <pc:docMk/>
            <pc:sldMk cId="1169900615" sldId="326"/>
            <ac:spMk id="12" creationId="{EEF77043-8037-3744-64C2-434A1F65A2FE}"/>
          </ac:spMkLst>
        </pc:spChg>
        <pc:picChg chg="add mod">
          <ac:chgData name="Nguyễn Thị Thảo Hồng" userId="038135f7-18a3-4394-9b6e-d9903c357585" providerId="ADAL" clId="{2B13841C-EC4C-422B-A681-F83BFDAB9ABC}" dt="2023-11-19T06:25:19.717" v="4157" actId="14100"/>
          <ac:picMkLst>
            <pc:docMk/>
            <pc:sldMk cId="1169900615" sldId="326"/>
            <ac:picMk id="2" creationId="{95659019-0F7E-216B-532A-97400FCF1FBA}"/>
          </ac:picMkLst>
        </pc:picChg>
        <pc:picChg chg="del">
          <ac:chgData name="Nguyễn Thị Thảo Hồng" userId="038135f7-18a3-4394-9b6e-d9903c357585" providerId="ADAL" clId="{2B13841C-EC4C-422B-A681-F83BFDAB9ABC}" dt="2023-11-19T06:25:16.514" v="4154" actId="478"/>
          <ac:picMkLst>
            <pc:docMk/>
            <pc:sldMk cId="1169900615" sldId="326"/>
            <ac:picMk id="3" creationId="{A4A5EC5A-73A6-81B7-E633-C2A51C02D1A3}"/>
          </ac:picMkLst>
        </pc:picChg>
      </pc:sldChg>
      <pc:sldChg chg="add">
        <pc:chgData name="Nguyễn Thị Thảo Hồng" userId="038135f7-18a3-4394-9b6e-d9903c357585" providerId="ADAL" clId="{2B13841C-EC4C-422B-A681-F83BFDAB9ABC}" dt="2023-11-19T06:24:51.703" v="4151"/>
        <pc:sldMkLst>
          <pc:docMk/>
          <pc:sldMk cId="2278295917" sldId="327"/>
        </pc:sldMkLst>
      </pc:sldChg>
      <pc:sldChg chg="addSp delSp modSp add mod">
        <pc:chgData name="Nguyễn Thị Thảo Hồng" userId="038135f7-18a3-4394-9b6e-d9903c357585" providerId="ADAL" clId="{2B13841C-EC4C-422B-A681-F83BFDAB9ABC}" dt="2023-11-19T06:28:46.983" v="4223" actId="1076"/>
        <pc:sldMkLst>
          <pc:docMk/>
          <pc:sldMk cId="1594813119" sldId="328"/>
        </pc:sldMkLst>
        <pc:spChg chg="mod">
          <ac:chgData name="Nguyễn Thị Thảo Hồng" userId="038135f7-18a3-4394-9b6e-d9903c357585" providerId="ADAL" clId="{2B13841C-EC4C-422B-A681-F83BFDAB9ABC}" dt="2023-11-19T06:28:16.600" v="4216" actId="1076"/>
          <ac:spMkLst>
            <pc:docMk/>
            <pc:sldMk cId="1594813119" sldId="328"/>
            <ac:spMk id="2" creationId="{A0FEA1EA-D6A9-FA8B-41E7-13EFD71F28DC}"/>
          </ac:spMkLst>
        </pc:spChg>
        <pc:spChg chg="mod">
          <ac:chgData name="Nguyễn Thị Thảo Hồng" userId="038135f7-18a3-4394-9b6e-d9903c357585" providerId="ADAL" clId="{2B13841C-EC4C-422B-A681-F83BFDAB9ABC}" dt="2023-11-19T06:28:15.227" v="4215" actId="1076"/>
          <ac:spMkLst>
            <pc:docMk/>
            <pc:sldMk cId="1594813119" sldId="328"/>
            <ac:spMk id="3" creationId="{80F51AC0-A607-115D-1C20-0634D6447018}"/>
          </ac:spMkLst>
        </pc:spChg>
        <pc:spChg chg="add del mod">
          <ac:chgData name="Nguyễn Thị Thảo Hồng" userId="038135f7-18a3-4394-9b6e-d9903c357585" providerId="ADAL" clId="{2B13841C-EC4C-422B-A681-F83BFDAB9ABC}" dt="2023-11-19T06:28:42.738" v="4221"/>
          <ac:spMkLst>
            <pc:docMk/>
            <pc:sldMk cId="1594813119" sldId="328"/>
            <ac:spMk id="4" creationId="{87D7D266-445D-986D-719A-62DC837E221C}"/>
          </ac:spMkLst>
        </pc:spChg>
        <pc:picChg chg="del">
          <ac:chgData name="Nguyễn Thị Thảo Hồng" userId="038135f7-18a3-4394-9b6e-d9903c357585" providerId="ADAL" clId="{2B13841C-EC4C-422B-A681-F83BFDAB9ABC}" dt="2023-11-19T06:28:36.994" v="4217" actId="478"/>
          <ac:picMkLst>
            <pc:docMk/>
            <pc:sldMk cId="1594813119" sldId="328"/>
            <ac:picMk id="2056" creationId="{446648C6-E95F-513D-BBC5-684A2CDDB458}"/>
          </ac:picMkLst>
        </pc:picChg>
        <pc:picChg chg="add del mod">
          <ac:chgData name="Nguyễn Thị Thảo Hồng" userId="038135f7-18a3-4394-9b6e-d9903c357585" providerId="ADAL" clId="{2B13841C-EC4C-422B-A681-F83BFDAB9ABC}" dt="2023-11-19T06:28:40.583" v="4220" actId="478"/>
          <ac:picMkLst>
            <pc:docMk/>
            <pc:sldMk cId="1594813119" sldId="328"/>
            <ac:picMk id="8194" creationId="{85AA754C-EDE8-53F2-28FD-DF4D8070068B}"/>
          </ac:picMkLst>
        </pc:picChg>
        <pc:picChg chg="add mod">
          <ac:chgData name="Nguyễn Thị Thảo Hồng" userId="038135f7-18a3-4394-9b6e-d9903c357585" providerId="ADAL" clId="{2B13841C-EC4C-422B-A681-F83BFDAB9ABC}" dt="2023-11-19T06:28:46.983" v="4223" actId="1076"/>
          <ac:picMkLst>
            <pc:docMk/>
            <pc:sldMk cId="1594813119" sldId="328"/>
            <ac:picMk id="8196" creationId="{EA1C5793-65A6-0B38-C33E-24551FCF392F}"/>
          </ac:picMkLst>
        </pc:picChg>
      </pc:sldChg>
      <pc:sldChg chg="addSp delSp modSp add mod">
        <pc:chgData name="Nguyễn Thị Thảo Hồng" userId="038135f7-18a3-4394-9b6e-d9903c357585" providerId="ADAL" clId="{2B13841C-EC4C-422B-A681-F83BFDAB9ABC}" dt="2023-11-19T06:48:20.847" v="5090" actId="20577"/>
        <pc:sldMkLst>
          <pc:docMk/>
          <pc:sldMk cId="2974318563" sldId="330"/>
        </pc:sldMkLst>
        <pc:spChg chg="add mod">
          <ac:chgData name="Nguyễn Thị Thảo Hồng" userId="038135f7-18a3-4394-9b6e-d9903c357585" providerId="ADAL" clId="{2B13841C-EC4C-422B-A681-F83BFDAB9ABC}" dt="2023-11-19T06:38:43.873" v="4909" actId="20577"/>
          <ac:spMkLst>
            <pc:docMk/>
            <pc:sldMk cId="2974318563" sldId="330"/>
            <ac:spMk id="2" creationId="{E482F9CF-3F29-F020-B311-4FF81FB2F88B}"/>
          </ac:spMkLst>
        </pc:spChg>
        <pc:spChg chg="del mod">
          <ac:chgData name="Nguyễn Thị Thảo Hồng" userId="038135f7-18a3-4394-9b6e-d9903c357585" providerId="ADAL" clId="{2B13841C-EC4C-422B-A681-F83BFDAB9ABC}" dt="2023-11-19T06:34:32.330" v="4368" actId="478"/>
          <ac:spMkLst>
            <pc:docMk/>
            <pc:sldMk cId="2974318563" sldId="330"/>
            <ac:spMk id="8" creationId="{32A8EC07-96A6-53D9-4402-81B80705E5DF}"/>
          </ac:spMkLst>
        </pc:spChg>
        <pc:spChg chg="mod">
          <ac:chgData name="Nguyễn Thị Thảo Hồng" userId="038135f7-18a3-4394-9b6e-d9903c357585" providerId="ADAL" clId="{2B13841C-EC4C-422B-A681-F83BFDAB9ABC}" dt="2023-11-19T06:48:20.847" v="5090" actId="20577"/>
          <ac:spMkLst>
            <pc:docMk/>
            <pc:sldMk cId="2974318563" sldId="330"/>
            <ac:spMk id="9" creationId="{A7280B7C-D7EC-4069-9E9D-B3358382D26C}"/>
          </ac:spMkLst>
        </pc:spChg>
        <pc:picChg chg="del">
          <ac:chgData name="Nguyễn Thị Thảo Hồng" userId="038135f7-18a3-4394-9b6e-d9903c357585" providerId="ADAL" clId="{2B13841C-EC4C-422B-A681-F83BFDAB9ABC}" dt="2023-11-19T06:34:33.630" v="4369" actId="478"/>
          <ac:picMkLst>
            <pc:docMk/>
            <pc:sldMk cId="2974318563" sldId="330"/>
            <ac:picMk id="28674" creationId="{D648D64C-654C-196A-6F54-C4B4D68F26AE}"/>
          </ac:picMkLst>
        </pc:picChg>
      </pc:sldChg>
      <pc:sldChg chg="delSp modSp add mod">
        <pc:chgData name="Nguyễn Thị Thảo Hồng" userId="038135f7-18a3-4394-9b6e-d9903c357585" providerId="ADAL" clId="{2B13841C-EC4C-422B-A681-F83BFDAB9ABC}" dt="2023-11-19T07:04:31.205" v="5439" actId="1076"/>
        <pc:sldMkLst>
          <pc:docMk/>
          <pc:sldMk cId="3031519608" sldId="333"/>
        </pc:sldMkLst>
        <pc:spChg chg="del">
          <ac:chgData name="Nguyễn Thị Thảo Hồng" userId="038135f7-18a3-4394-9b6e-d9903c357585" providerId="ADAL" clId="{2B13841C-EC4C-422B-A681-F83BFDAB9ABC}" dt="2023-11-19T06:58:51.282" v="5428" actId="478"/>
          <ac:spMkLst>
            <pc:docMk/>
            <pc:sldMk cId="3031519608" sldId="333"/>
            <ac:spMk id="4" creationId="{4C7738B7-F88C-0ADF-ACD1-3B85E323C6CE}"/>
          </ac:spMkLst>
        </pc:spChg>
        <pc:spChg chg="mod">
          <ac:chgData name="Nguyễn Thị Thảo Hồng" userId="038135f7-18a3-4394-9b6e-d9903c357585" providerId="ADAL" clId="{2B13841C-EC4C-422B-A681-F83BFDAB9ABC}" dt="2023-11-19T07:04:28.049" v="5438" actId="1076"/>
          <ac:spMkLst>
            <pc:docMk/>
            <pc:sldMk cId="3031519608" sldId="333"/>
            <ac:spMk id="9" creationId="{1CDDA5E8-7AAF-8A75-5BE5-E10424CACEC9}"/>
          </ac:spMkLst>
        </pc:spChg>
        <pc:spChg chg="mod">
          <ac:chgData name="Nguyễn Thị Thảo Hồng" userId="038135f7-18a3-4394-9b6e-d9903c357585" providerId="ADAL" clId="{2B13841C-EC4C-422B-A681-F83BFDAB9ABC}" dt="2023-11-19T07:04:31.205" v="5439" actId="1076"/>
          <ac:spMkLst>
            <pc:docMk/>
            <pc:sldMk cId="3031519608" sldId="333"/>
            <ac:spMk id="12" creationId="{EEF77043-8037-3744-64C2-434A1F65A2FE}"/>
          </ac:spMkLst>
        </pc:spChg>
        <pc:picChg chg="mod">
          <ac:chgData name="Nguyễn Thị Thảo Hồng" userId="038135f7-18a3-4394-9b6e-d9903c357585" providerId="ADAL" clId="{2B13841C-EC4C-422B-A681-F83BFDAB9ABC}" dt="2023-11-19T06:58:55.560" v="5431" actId="1076"/>
          <ac:picMkLst>
            <pc:docMk/>
            <pc:sldMk cId="3031519608" sldId="333"/>
            <ac:picMk id="3" creationId="{124551CB-5978-3688-0F85-FA9A1D1AA92F}"/>
          </ac:picMkLst>
        </pc:picChg>
      </pc:sldChg>
      <pc:sldChg chg="addSp delSp modSp add mod">
        <pc:chgData name="Nguyễn Thị Thảo Hồng" userId="038135f7-18a3-4394-9b6e-d9903c357585" providerId="ADAL" clId="{2B13841C-EC4C-422B-A681-F83BFDAB9ABC}" dt="2023-11-19T06:58:43.140" v="5427" actId="14100"/>
        <pc:sldMkLst>
          <pc:docMk/>
          <pc:sldMk cId="1317342129" sldId="334"/>
        </pc:sldMkLst>
        <pc:spChg chg="add mod">
          <ac:chgData name="Nguyễn Thị Thảo Hồng" userId="038135f7-18a3-4394-9b6e-d9903c357585" providerId="ADAL" clId="{2B13841C-EC4C-422B-A681-F83BFDAB9ABC}" dt="2023-11-19T06:58:43.140" v="5427" actId="14100"/>
          <ac:spMkLst>
            <pc:docMk/>
            <pc:sldMk cId="1317342129" sldId="334"/>
            <ac:spMk id="3" creationId="{DB3258A2-A308-A594-D3A4-AE982C20EDEE}"/>
          </ac:spMkLst>
        </pc:spChg>
        <pc:spChg chg="mod">
          <ac:chgData name="Nguyễn Thị Thảo Hồng" userId="038135f7-18a3-4394-9b6e-d9903c357585" providerId="ADAL" clId="{2B13841C-EC4C-422B-A681-F83BFDAB9ABC}" dt="2023-11-19T06:58:06.480" v="5416" actId="14100"/>
          <ac:spMkLst>
            <pc:docMk/>
            <pc:sldMk cId="1317342129" sldId="334"/>
            <ac:spMk id="322" creationId="{00000000-0000-0000-0000-000000000000}"/>
          </ac:spMkLst>
        </pc:spChg>
        <pc:picChg chg="del">
          <ac:chgData name="Nguyễn Thị Thảo Hồng" userId="038135f7-18a3-4394-9b6e-d9903c357585" providerId="ADAL" clId="{2B13841C-EC4C-422B-A681-F83BFDAB9ABC}" dt="2023-11-19T06:55:38.586" v="5102" actId="478"/>
          <ac:picMkLst>
            <pc:docMk/>
            <pc:sldMk cId="1317342129" sldId="334"/>
            <ac:picMk id="2" creationId="{443ACF7D-6704-455A-6F61-F24393D8AE80}"/>
          </ac:picMkLst>
        </pc:picChg>
        <pc:picChg chg="add mod">
          <ac:chgData name="Nguyễn Thị Thảo Hồng" userId="038135f7-18a3-4394-9b6e-d9903c357585" providerId="ADAL" clId="{2B13841C-EC4C-422B-A681-F83BFDAB9ABC}" dt="2023-11-19T06:58:09.626" v="5417" actId="1076"/>
          <ac:picMkLst>
            <pc:docMk/>
            <pc:sldMk cId="1317342129" sldId="334"/>
            <ac:picMk id="30722" creationId="{BC3965B0-4CCF-60D8-0F7F-BAEC24F5B811}"/>
          </ac:picMkLst>
        </pc:picChg>
      </pc:sldChg>
      <pc:sldChg chg="add del">
        <pc:chgData name="Nguyễn Thị Thảo Hồng" userId="038135f7-18a3-4394-9b6e-d9903c357585" providerId="ADAL" clId="{2B13841C-EC4C-422B-A681-F83BFDAB9ABC}" dt="2023-11-19T06:55:48.568" v="5104" actId="47"/>
        <pc:sldMkLst>
          <pc:docMk/>
          <pc:sldMk cId="688365929" sldId="335"/>
        </pc:sldMkLst>
      </pc:sldChg>
      <pc:sldMasterChg chg="delSldLayout">
        <pc:chgData name="Nguyễn Thị Thảo Hồng" userId="038135f7-18a3-4394-9b6e-d9903c357585" providerId="ADAL" clId="{2B13841C-EC4C-422B-A681-F83BFDAB9ABC}" dt="2023-11-19T06:39:52.038" v="5012" actId="47"/>
        <pc:sldMasterMkLst>
          <pc:docMk/>
          <pc:sldMasterMk cId="0" sldId="2147483669"/>
        </pc:sldMasterMkLst>
        <pc:sldLayoutChg chg="del">
          <pc:chgData name="Nguyễn Thị Thảo Hồng" userId="038135f7-18a3-4394-9b6e-d9903c357585" providerId="ADAL" clId="{2B13841C-EC4C-422B-A681-F83BFDAB9ABC}" dt="2023-11-19T06:38:50.831" v="4913" actId="47"/>
          <pc:sldLayoutMkLst>
            <pc:docMk/>
            <pc:sldMasterMk cId="0" sldId="2147483669"/>
            <pc:sldLayoutMk cId="0" sldId="2147483651"/>
          </pc:sldLayoutMkLst>
        </pc:sldLayoutChg>
        <pc:sldLayoutChg chg="del">
          <pc:chgData name="Nguyễn Thị Thảo Hồng" userId="038135f7-18a3-4394-9b6e-d9903c357585" providerId="ADAL" clId="{2B13841C-EC4C-422B-A681-F83BFDAB9ABC}" dt="2023-11-19T03:36:21.493" v="672" actId="47"/>
          <pc:sldLayoutMkLst>
            <pc:docMk/>
            <pc:sldMasterMk cId="0" sldId="2147483669"/>
            <pc:sldLayoutMk cId="0" sldId="2147483656"/>
          </pc:sldLayoutMkLst>
        </pc:sldLayoutChg>
        <pc:sldLayoutChg chg="del">
          <pc:chgData name="Nguyễn Thị Thảo Hồng" userId="038135f7-18a3-4394-9b6e-d9903c357585" providerId="ADAL" clId="{2B13841C-EC4C-422B-A681-F83BFDAB9ABC}" dt="2023-11-19T06:38:54.961" v="4916" actId="47"/>
          <pc:sldLayoutMkLst>
            <pc:docMk/>
            <pc:sldMasterMk cId="0" sldId="2147483669"/>
            <pc:sldLayoutMk cId="0" sldId="2147483659"/>
          </pc:sldLayoutMkLst>
        </pc:sldLayoutChg>
        <pc:sldLayoutChg chg="del">
          <pc:chgData name="Nguyễn Thị Thảo Hồng" userId="038135f7-18a3-4394-9b6e-d9903c357585" providerId="ADAL" clId="{2B13841C-EC4C-422B-A681-F83BFDAB9ABC}" dt="2023-11-19T06:38:54.187" v="4915" actId="47"/>
          <pc:sldLayoutMkLst>
            <pc:docMk/>
            <pc:sldMasterMk cId="0" sldId="2147483669"/>
            <pc:sldLayoutMk cId="0" sldId="2147483663"/>
          </pc:sldLayoutMkLst>
        </pc:sldLayoutChg>
        <pc:sldLayoutChg chg="del">
          <pc:chgData name="Nguyễn Thị Thảo Hồng" userId="038135f7-18a3-4394-9b6e-d9903c357585" providerId="ADAL" clId="{2B13841C-EC4C-422B-A681-F83BFDAB9ABC}" dt="2023-11-19T06:39:52.038" v="5012" actId="47"/>
          <pc:sldLayoutMkLst>
            <pc:docMk/>
            <pc:sldMasterMk cId="0" sldId="2147483669"/>
            <pc:sldLayoutMk cId="0" sldId="2147483664"/>
          </pc:sldLayoutMkLst>
        </pc:sldLayoutChg>
      </pc:sldMasterChg>
      <pc:sldMasterChg chg="del delSldLayout">
        <pc:chgData name="Nguyễn Thị Thảo Hồng" userId="038135f7-18a3-4394-9b6e-d9903c357585" providerId="ADAL" clId="{2B13841C-EC4C-422B-A681-F83BFDAB9ABC}" dt="2023-11-19T06:40:03.644" v="5031" actId="47"/>
        <pc:sldMasterMkLst>
          <pc:docMk/>
          <pc:sldMasterMk cId="0" sldId="2147483670"/>
        </pc:sldMasterMkLst>
        <pc:sldLayoutChg chg="del">
          <pc:chgData name="Nguyễn Thị Thảo Hồng" userId="038135f7-18a3-4394-9b6e-d9903c357585" providerId="ADAL" clId="{2B13841C-EC4C-422B-A681-F83BFDAB9ABC}" dt="2023-11-19T06:40:03.644" v="5031" actId="47"/>
          <pc:sldLayoutMkLst>
            <pc:docMk/>
            <pc:sldMasterMk cId="0" sldId="2147483670"/>
            <pc:sldLayoutMk cId="0" sldId="2147483667"/>
          </pc:sldLayoutMkLst>
        </pc:sldLayoutChg>
        <pc:sldLayoutChg chg="del">
          <pc:chgData name="Nguyễn Thị Thảo Hồng" userId="038135f7-18a3-4394-9b6e-d9903c357585" providerId="ADAL" clId="{2B13841C-EC4C-422B-A681-F83BFDAB9ABC}" dt="2023-11-19T06:40:02.392" v="5030" actId="47"/>
          <pc:sldLayoutMkLst>
            <pc:docMk/>
            <pc:sldMasterMk cId="0" sldId="2147483670"/>
            <pc:sldLayoutMk cId="0" sldId="2147483668"/>
          </pc:sldLayoutMkLst>
        </pc:sldLayoutChg>
      </pc:sldMasterChg>
    </pc:docChg>
  </pc:docChgLst>
  <pc:docChgLst>
    <pc:chgData name="Người dùng Khách" userId="S::urn:spo:anon#2fbb3c4944ad6fceb82c4fc5fe28cc399319e896c3fffd46f93a9d1f7a85ad46::" providerId="AD" clId="Web-{72E96BEE-A827-9175-2E40-5B1E101F4688}"/>
    <pc:docChg chg="addSld delSld modSld sldOrd">
      <pc:chgData name="Người dùng Khách" userId="S::urn:spo:anon#2fbb3c4944ad6fceb82c4fc5fe28cc399319e896c3fffd46f93a9d1f7a85ad46::" providerId="AD" clId="Web-{72E96BEE-A827-9175-2E40-5B1E101F4688}" dt="2023-11-19T07:17:23.369" v="373" actId="20577"/>
      <pc:docMkLst>
        <pc:docMk/>
      </pc:docMkLst>
      <pc:sldChg chg="modSp">
        <pc:chgData name="Người dùng Khách" userId="S::urn:spo:anon#2fbb3c4944ad6fceb82c4fc5fe28cc399319e896c3fffd46f93a9d1f7a85ad46::" providerId="AD" clId="Web-{72E96BEE-A827-9175-2E40-5B1E101F4688}" dt="2023-11-19T07:08:53.520" v="302" actId="20577"/>
        <pc:sldMkLst>
          <pc:docMk/>
          <pc:sldMk cId="3881334828" sldId="292"/>
        </pc:sldMkLst>
        <pc:spChg chg="mod">
          <ac:chgData name="Người dùng Khách" userId="S::urn:spo:anon#2fbb3c4944ad6fceb82c4fc5fe28cc399319e896c3fffd46f93a9d1f7a85ad46::" providerId="AD" clId="Web-{72E96BEE-A827-9175-2E40-5B1E101F4688}" dt="2023-11-19T07:03:33.991" v="87" actId="20577"/>
          <ac:spMkLst>
            <pc:docMk/>
            <pc:sldMk cId="3881334828" sldId="292"/>
            <ac:spMk id="4" creationId="{FEC7E84F-0F86-6E7C-5B70-E13FB0EB4CCB}"/>
          </ac:spMkLst>
        </pc:spChg>
        <pc:spChg chg="mod">
          <ac:chgData name="Người dùng Khách" userId="S::urn:spo:anon#2fbb3c4944ad6fceb82c4fc5fe28cc399319e896c3fffd46f93a9d1f7a85ad46::" providerId="AD" clId="Web-{72E96BEE-A827-9175-2E40-5B1E101F4688}" dt="2023-11-19T07:08:53.520" v="302" actId="20577"/>
          <ac:spMkLst>
            <pc:docMk/>
            <pc:sldMk cId="3881334828" sldId="292"/>
            <ac:spMk id="9" creationId="{333D3B61-6589-541C-6F8B-48814D968F1A}"/>
          </ac:spMkLst>
        </pc:spChg>
      </pc:sldChg>
      <pc:sldChg chg="modSp">
        <pc:chgData name="Người dùng Khách" userId="S::urn:spo:anon#2fbb3c4944ad6fceb82c4fc5fe28cc399319e896c3fffd46f93a9d1f7a85ad46::" providerId="AD" clId="Web-{72E96BEE-A827-9175-2E40-5B1E101F4688}" dt="2023-11-19T07:14:40.784" v="337" actId="20577"/>
        <pc:sldMkLst>
          <pc:docMk/>
          <pc:sldMk cId="1116900506" sldId="295"/>
        </pc:sldMkLst>
        <pc:spChg chg="mod">
          <ac:chgData name="Người dùng Khách" userId="S::urn:spo:anon#2fbb3c4944ad6fceb82c4fc5fe28cc399319e896c3fffd46f93a9d1f7a85ad46::" providerId="AD" clId="Web-{72E96BEE-A827-9175-2E40-5B1E101F4688}" dt="2023-11-19T07:12:03.887" v="334" actId="20577"/>
          <ac:spMkLst>
            <pc:docMk/>
            <pc:sldMk cId="1116900506" sldId="295"/>
            <ac:spMk id="2" creationId="{D07CF5C6-8B18-B719-0756-5A0E4CC62864}"/>
          </ac:spMkLst>
        </pc:spChg>
        <pc:spChg chg="mod">
          <ac:chgData name="Người dùng Khách" userId="S::urn:spo:anon#2fbb3c4944ad6fceb82c4fc5fe28cc399319e896c3fffd46f93a9d1f7a85ad46::" providerId="AD" clId="Web-{72E96BEE-A827-9175-2E40-5B1E101F4688}" dt="2023-11-19T07:14:40.784" v="337" actId="20577"/>
          <ac:spMkLst>
            <pc:docMk/>
            <pc:sldMk cId="1116900506" sldId="295"/>
            <ac:spMk id="323" creationId="{00000000-0000-0000-0000-000000000000}"/>
          </ac:spMkLst>
        </pc:spChg>
      </pc:sldChg>
      <pc:sldChg chg="del ord">
        <pc:chgData name="Người dùng Khách" userId="S::urn:spo:anon#2fbb3c4944ad6fceb82c4fc5fe28cc399319e896c3fffd46f93a9d1f7a85ad46::" providerId="AD" clId="Web-{72E96BEE-A827-9175-2E40-5B1E101F4688}" dt="2023-11-19T07:02:09.222" v="36"/>
        <pc:sldMkLst>
          <pc:docMk/>
          <pc:sldMk cId="831220527" sldId="299"/>
        </pc:sldMkLst>
      </pc:sldChg>
      <pc:sldChg chg="modSp">
        <pc:chgData name="Người dùng Khách" userId="S::urn:spo:anon#2fbb3c4944ad6fceb82c4fc5fe28cc399319e896c3fffd46f93a9d1f7a85ad46::" providerId="AD" clId="Web-{72E96BEE-A827-9175-2E40-5B1E101F4688}" dt="2023-11-19T07:14:46.441" v="338" actId="20577"/>
        <pc:sldMkLst>
          <pc:docMk/>
          <pc:sldMk cId="822996587" sldId="304"/>
        </pc:sldMkLst>
        <pc:spChg chg="mod">
          <ac:chgData name="Người dùng Khách" userId="S::urn:spo:anon#2fbb3c4944ad6fceb82c4fc5fe28cc399319e896c3fffd46f93a9d1f7a85ad46::" providerId="AD" clId="Web-{72E96BEE-A827-9175-2E40-5B1E101F4688}" dt="2023-11-19T07:13:16.124" v="336" actId="20577"/>
          <ac:spMkLst>
            <pc:docMk/>
            <pc:sldMk cId="822996587" sldId="304"/>
            <ac:spMk id="2" creationId="{D07CF5C6-8B18-B719-0756-5A0E4CC62864}"/>
          </ac:spMkLst>
        </pc:spChg>
        <pc:spChg chg="mod">
          <ac:chgData name="Người dùng Khách" userId="S::urn:spo:anon#2fbb3c4944ad6fceb82c4fc5fe28cc399319e896c3fffd46f93a9d1f7a85ad46::" providerId="AD" clId="Web-{72E96BEE-A827-9175-2E40-5B1E101F4688}" dt="2023-11-19T07:14:46.441" v="338" actId="20577"/>
          <ac:spMkLst>
            <pc:docMk/>
            <pc:sldMk cId="822996587" sldId="304"/>
            <ac:spMk id="323" creationId="{00000000-0000-0000-0000-000000000000}"/>
          </ac:spMkLst>
        </pc:spChg>
      </pc:sldChg>
      <pc:sldChg chg="modSp">
        <pc:chgData name="Người dùng Khách" userId="S::urn:spo:anon#2fbb3c4944ad6fceb82c4fc5fe28cc399319e896c3fffd46f93a9d1f7a85ad46::" providerId="AD" clId="Web-{72E96BEE-A827-9175-2E40-5B1E101F4688}" dt="2023-11-19T07:16:32.601" v="364" actId="20577"/>
        <pc:sldMkLst>
          <pc:docMk/>
          <pc:sldMk cId="1423188272" sldId="306"/>
        </pc:sldMkLst>
        <pc:spChg chg="mod">
          <ac:chgData name="Người dùng Khách" userId="S::urn:spo:anon#2fbb3c4944ad6fceb82c4fc5fe28cc399319e896c3fffd46f93a9d1f7a85ad46::" providerId="AD" clId="Web-{72E96BEE-A827-9175-2E40-5B1E101F4688}" dt="2023-11-19T07:16:32.601" v="364" actId="20577"/>
          <ac:spMkLst>
            <pc:docMk/>
            <pc:sldMk cId="1423188272" sldId="306"/>
            <ac:spMk id="2" creationId="{D07CF5C6-8B18-B719-0756-5A0E4CC62864}"/>
          </ac:spMkLst>
        </pc:spChg>
        <pc:spChg chg="mod">
          <ac:chgData name="Người dùng Khách" userId="S::urn:spo:anon#2fbb3c4944ad6fceb82c4fc5fe28cc399319e896c3fffd46f93a9d1f7a85ad46::" providerId="AD" clId="Web-{72E96BEE-A827-9175-2E40-5B1E101F4688}" dt="2023-11-19T07:15:01.754" v="340" actId="20577"/>
          <ac:spMkLst>
            <pc:docMk/>
            <pc:sldMk cId="1423188272" sldId="306"/>
            <ac:spMk id="323" creationId="{00000000-0000-0000-0000-000000000000}"/>
          </ac:spMkLst>
        </pc:spChg>
      </pc:sldChg>
      <pc:sldChg chg="modSp">
        <pc:chgData name="Người dùng Khách" userId="S::urn:spo:anon#2fbb3c4944ad6fceb82c4fc5fe28cc399319e896c3fffd46f93a9d1f7a85ad46::" providerId="AD" clId="Web-{72E96BEE-A827-9175-2E40-5B1E101F4688}" dt="2023-11-19T07:17:23.369" v="373" actId="20577"/>
        <pc:sldMkLst>
          <pc:docMk/>
          <pc:sldMk cId="3814088789" sldId="311"/>
        </pc:sldMkLst>
        <pc:spChg chg="mod">
          <ac:chgData name="Người dùng Khách" userId="S::urn:spo:anon#2fbb3c4944ad6fceb82c4fc5fe28cc399319e896c3fffd46f93a9d1f7a85ad46::" providerId="AD" clId="Web-{72E96BEE-A827-9175-2E40-5B1E101F4688}" dt="2023-11-19T07:17:23.369" v="373" actId="20577"/>
          <ac:spMkLst>
            <pc:docMk/>
            <pc:sldMk cId="3814088789" sldId="311"/>
            <ac:spMk id="2" creationId="{D07CF5C6-8B18-B719-0756-5A0E4CC62864}"/>
          </ac:spMkLst>
        </pc:spChg>
      </pc:sldChg>
      <pc:sldChg chg="modSp add">
        <pc:chgData name="Người dùng Khách" userId="S::urn:spo:anon#2fbb3c4944ad6fceb82c4fc5fe28cc399319e896c3fffd46f93a9d1f7a85ad46::" providerId="AD" clId="Web-{72E96BEE-A827-9175-2E40-5B1E101F4688}" dt="2023-11-19T07:02:40.708" v="76" actId="20577"/>
        <pc:sldMkLst>
          <pc:docMk/>
          <pc:sldMk cId="1698848406" sldId="335"/>
        </pc:sldMkLst>
        <pc:spChg chg="mod">
          <ac:chgData name="Người dùng Khách" userId="S::urn:spo:anon#2fbb3c4944ad6fceb82c4fc5fe28cc399319e896c3fffd46f93a9d1f7a85ad46::" providerId="AD" clId="Web-{72E96BEE-A827-9175-2E40-5B1E101F4688}" dt="2023-11-19T07:02:40.708" v="76" actId="20577"/>
          <ac:spMkLst>
            <pc:docMk/>
            <pc:sldMk cId="1698848406" sldId="335"/>
            <ac:spMk id="4" creationId="{FEC7E84F-0F86-6E7C-5B70-E13FB0EB4CCB}"/>
          </ac:spMkLst>
        </pc:spChg>
      </pc:sldChg>
    </pc:docChg>
  </pc:docChgLst>
  <pc:docChgLst>
    <pc:chgData name="Lê Hoàng Duyên" userId="S::20521252@ms.uit.edu.vn::c0f293ec-b964-4c07-b3df-6b7558c610d0" providerId="AD" clId="Web-{0DE4D3E3-D57D-5680-D13A-4D1E4E6C72AB}"/>
    <pc:docChg chg="modSld">
      <pc:chgData name="Lê Hoàng Duyên" userId="S::20521252@ms.uit.edu.vn::c0f293ec-b964-4c07-b3df-6b7558c610d0" providerId="AD" clId="Web-{0DE4D3E3-D57D-5680-D13A-4D1E4E6C72AB}" dt="2023-11-19T03:11:57.700" v="111" actId="1076"/>
      <pc:docMkLst>
        <pc:docMk/>
      </pc:docMkLst>
      <pc:sldChg chg="modSp">
        <pc:chgData name="Lê Hoàng Duyên" userId="S::20521252@ms.uit.edu.vn::c0f293ec-b964-4c07-b3df-6b7558c610d0" providerId="AD" clId="Web-{0DE4D3E3-D57D-5680-D13A-4D1E4E6C72AB}" dt="2023-11-19T03:11:57.700" v="111" actId="1076"/>
        <pc:sldMkLst>
          <pc:docMk/>
          <pc:sldMk cId="0" sldId="256"/>
        </pc:sldMkLst>
        <pc:spChg chg="mod">
          <ac:chgData name="Lê Hoàng Duyên" userId="S::20521252@ms.uit.edu.vn::c0f293ec-b964-4c07-b3df-6b7558c610d0" providerId="AD" clId="Web-{0DE4D3E3-D57D-5680-D13A-4D1E4E6C72AB}" dt="2023-11-19T03:09:02.959" v="46" actId="14100"/>
          <ac:spMkLst>
            <pc:docMk/>
            <pc:sldMk cId="0" sldId="256"/>
            <ac:spMk id="154" creationId="{00000000-0000-0000-0000-000000000000}"/>
          </ac:spMkLst>
        </pc:spChg>
        <pc:spChg chg="mod">
          <ac:chgData name="Lê Hoàng Duyên" userId="S::20521252@ms.uit.edu.vn::c0f293ec-b964-4c07-b3df-6b7558c610d0" providerId="AD" clId="Web-{0DE4D3E3-D57D-5680-D13A-4D1E4E6C72AB}" dt="2023-11-19T03:11:57.700" v="111" actId="1076"/>
          <ac:spMkLst>
            <pc:docMk/>
            <pc:sldMk cId="0" sldId="256"/>
            <ac:spMk id="155" creationId="{00000000-0000-0000-0000-000000000000}"/>
          </ac:spMkLst>
        </pc:spChg>
      </pc:sldChg>
    </pc:docChg>
  </pc:docChgLst>
  <pc:docChgLst>
    <pc:chgData name="Người dùng Khách" userId="S::urn:spo:anon#2fbb3c4944ad6fceb82c4fc5fe28cc399319e896c3fffd46f93a9d1f7a85ad46::" providerId="AD" clId="Web-{B9A5568B-1251-94FA-9C5B-B02C3DF19E6E}"/>
    <pc:docChg chg="addSld delSld modSld sldOrd">
      <pc:chgData name="Người dùng Khách" userId="S::urn:spo:anon#2fbb3c4944ad6fceb82c4fc5fe28cc399319e896c3fffd46f93a9d1f7a85ad46::" providerId="AD" clId="Web-{B9A5568B-1251-94FA-9C5B-B02C3DF19E6E}" dt="2023-11-19T07:26:57.146" v="72" actId="20577"/>
      <pc:docMkLst>
        <pc:docMk/>
      </pc:docMkLst>
      <pc:sldChg chg="modSp">
        <pc:chgData name="Người dùng Khách" userId="S::urn:spo:anon#2fbb3c4944ad6fceb82c4fc5fe28cc399319e896c3fffd46f93a9d1f7a85ad46::" providerId="AD" clId="Web-{B9A5568B-1251-94FA-9C5B-B02C3DF19E6E}" dt="2023-11-19T07:26:52.208" v="70" actId="20577"/>
        <pc:sldMkLst>
          <pc:docMk/>
          <pc:sldMk cId="1116900506" sldId="295"/>
        </pc:sldMkLst>
        <pc:spChg chg="mod">
          <ac:chgData name="Người dùng Khách" userId="S::urn:spo:anon#2fbb3c4944ad6fceb82c4fc5fe28cc399319e896c3fffd46f93a9d1f7a85ad46::" providerId="AD" clId="Web-{B9A5568B-1251-94FA-9C5B-B02C3DF19E6E}" dt="2023-11-19T07:20:53.024" v="5" actId="20577"/>
          <ac:spMkLst>
            <pc:docMk/>
            <pc:sldMk cId="1116900506" sldId="295"/>
            <ac:spMk id="2" creationId="{D07CF5C6-8B18-B719-0756-5A0E4CC62864}"/>
          </ac:spMkLst>
        </pc:spChg>
        <pc:spChg chg="mod">
          <ac:chgData name="Người dùng Khách" userId="S::urn:spo:anon#2fbb3c4944ad6fceb82c4fc5fe28cc399319e896c3fffd46f93a9d1f7a85ad46::" providerId="AD" clId="Web-{B9A5568B-1251-94FA-9C5B-B02C3DF19E6E}" dt="2023-11-19T07:26:52.208" v="70" actId="20577"/>
          <ac:spMkLst>
            <pc:docMk/>
            <pc:sldMk cId="1116900506" sldId="295"/>
            <ac:spMk id="323" creationId="{00000000-0000-0000-0000-000000000000}"/>
          </ac:spMkLst>
        </pc:spChg>
      </pc:sldChg>
      <pc:sldChg chg="modSp">
        <pc:chgData name="Người dùng Khách" userId="S::urn:spo:anon#2fbb3c4944ad6fceb82c4fc5fe28cc399319e896c3fffd46f93a9d1f7a85ad46::" providerId="AD" clId="Web-{B9A5568B-1251-94FA-9C5B-B02C3DF19E6E}" dt="2023-11-19T07:26:57.146" v="72" actId="20577"/>
        <pc:sldMkLst>
          <pc:docMk/>
          <pc:sldMk cId="822996587" sldId="304"/>
        </pc:sldMkLst>
        <pc:spChg chg="mod">
          <ac:chgData name="Người dùng Khách" userId="S::urn:spo:anon#2fbb3c4944ad6fceb82c4fc5fe28cc399319e896c3fffd46f93a9d1f7a85ad46::" providerId="AD" clId="Web-{B9A5568B-1251-94FA-9C5B-B02C3DF19E6E}" dt="2023-11-19T07:26:57.146" v="72" actId="20577"/>
          <ac:spMkLst>
            <pc:docMk/>
            <pc:sldMk cId="822996587" sldId="304"/>
            <ac:spMk id="323" creationId="{00000000-0000-0000-0000-000000000000}"/>
          </ac:spMkLst>
        </pc:spChg>
      </pc:sldChg>
      <pc:sldChg chg="modSp ord">
        <pc:chgData name="Người dùng Khách" userId="S::urn:spo:anon#2fbb3c4944ad6fceb82c4fc5fe28cc399319e896c3fffd46f93a9d1f7a85ad46::" providerId="AD" clId="Web-{B9A5568B-1251-94FA-9C5B-B02C3DF19E6E}" dt="2023-11-19T07:25:07.377" v="55" actId="20577"/>
        <pc:sldMkLst>
          <pc:docMk/>
          <pc:sldMk cId="498931858" sldId="323"/>
        </pc:sldMkLst>
        <pc:spChg chg="mod">
          <ac:chgData name="Người dùng Khách" userId="S::urn:spo:anon#2fbb3c4944ad6fceb82c4fc5fe28cc399319e896c3fffd46f93a9d1f7a85ad46::" providerId="AD" clId="Web-{B9A5568B-1251-94FA-9C5B-B02C3DF19E6E}" dt="2023-11-19T07:25:07.377" v="55" actId="20577"/>
          <ac:spMkLst>
            <pc:docMk/>
            <pc:sldMk cId="498931858" sldId="323"/>
            <ac:spMk id="2" creationId="{D07CF5C6-8B18-B719-0756-5A0E4CC62864}"/>
          </ac:spMkLst>
        </pc:spChg>
      </pc:sldChg>
      <pc:sldChg chg="del">
        <pc:chgData name="Người dùng Khách" userId="S::urn:spo:anon#2fbb3c4944ad6fceb82c4fc5fe28cc399319e896c3fffd46f93a9d1f7a85ad46::" providerId="AD" clId="Web-{B9A5568B-1251-94FA-9C5B-B02C3DF19E6E}" dt="2023-11-19T07:23:02.232" v="8"/>
        <pc:sldMkLst>
          <pc:docMk/>
          <pc:sldMk cId="180453736" sldId="329"/>
        </pc:sldMkLst>
      </pc:sldChg>
      <pc:sldChg chg="ord">
        <pc:chgData name="Người dùng Khách" userId="S::urn:spo:anon#2fbb3c4944ad6fceb82c4fc5fe28cc399319e896c3fffd46f93a9d1f7a85ad46::" providerId="AD" clId="Web-{B9A5568B-1251-94FA-9C5B-B02C3DF19E6E}" dt="2023-11-19T07:25:55.456" v="59"/>
        <pc:sldMkLst>
          <pc:docMk/>
          <pc:sldMk cId="4002523488" sldId="332"/>
        </pc:sldMkLst>
      </pc:sldChg>
      <pc:sldChg chg="modSp add">
        <pc:chgData name="Người dùng Khách" userId="S::urn:spo:anon#2fbb3c4944ad6fceb82c4fc5fe28cc399319e896c3fffd46f93a9d1f7a85ad46::" providerId="AD" clId="Web-{B9A5568B-1251-94FA-9C5B-B02C3DF19E6E}" dt="2023-11-19T07:25:42.425" v="57" actId="20577"/>
        <pc:sldMkLst>
          <pc:docMk/>
          <pc:sldMk cId="1524090654" sldId="336"/>
        </pc:sldMkLst>
        <pc:spChg chg="mod">
          <ac:chgData name="Người dùng Khách" userId="S::urn:spo:anon#2fbb3c4944ad6fceb82c4fc5fe28cc399319e896c3fffd46f93a9d1f7a85ad46::" providerId="AD" clId="Web-{B9A5568B-1251-94FA-9C5B-B02C3DF19E6E}" dt="2023-11-19T07:25:42.425" v="57" actId="20577"/>
          <ac:spMkLst>
            <pc:docMk/>
            <pc:sldMk cId="1524090654" sldId="336"/>
            <ac:spMk id="3" creationId="{F7FA73BA-6A51-DA68-4EA7-33F50B145F6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0" i="0">
                <a:solidFill>
                  <a:srgbClr val="000000"/>
                </a:solidFill>
                <a:effectLst/>
                <a:latin typeface="Times New Roman" panose="02020603050405020304" pitchFamily="18" charset="0"/>
              </a:rPr>
              <a:t>Đ</a:t>
            </a:r>
            <a:r>
              <a:rPr lang="vi-VN" sz="2400" b="0" i="0">
                <a:solidFill>
                  <a:srgbClr val="000000"/>
                </a:solidFill>
                <a:effectLst/>
                <a:latin typeface="Times New Roman" panose="02020603050405020304" pitchFamily="18" charset="0"/>
              </a:rPr>
              <a:t>ề xuất sử dụng phương pháp tối ưu hóa mô phỏng bằng cách sử dụng kết hợp AI và thuật toán metaheuristic</a:t>
            </a:r>
            <a:r>
              <a:rPr lang="en-US" sz="2400" b="0" i="0">
                <a:solidFill>
                  <a:srgbClr val="000000"/>
                </a:solidFill>
                <a:effectLst/>
                <a:latin typeface="Times New Roman" panose="02020603050405020304" pitchFamily="18" charset="0"/>
              </a:rPr>
              <a:t>.</a:t>
            </a:r>
          </a:p>
        </p:txBody>
      </p:sp>
    </p:spTree>
    <p:extLst>
      <p:ext uri="{BB962C8B-B14F-4D97-AF65-F5344CB8AC3E}">
        <p14:creationId xmlns:p14="http://schemas.microsoft.com/office/powerpoint/2010/main" val="2364013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b="0" i="0">
                <a:solidFill>
                  <a:srgbClr val="000000"/>
                </a:solidFill>
                <a:effectLst/>
                <a:latin typeface="Times New Roman" panose="02020603050405020304" pitchFamily="18" charset="0"/>
              </a:rPr>
              <a:t>Do sự phức tạp của hoạt động tìm nguồn cung ứng và quản lý hàng tồn kho nên có một số khác biệt giữa thực tế và mô hình toán học. Dựa vào chiến lược FOI (fixed order interval) cho multi-materials, các giả định cho việc tìm nguồn cung ứng và quản lý hàng tồn kho được đưa ra như sau: </a:t>
            </a:r>
            <a:endParaRPr/>
          </a:p>
        </p:txBody>
      </p:sp>
    </p:spTree>
    <p:extLst>
      <p:ext uri="{BB962C8B-B14F-4D97-AF65-F5344CB8AC3E}">
        <p14:creationId xmlns:p14="http://schemas.microsoft.com/office/powerpoint/2010/main" val="3363066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2952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400" b="1" err="1">
                <a:solidFill>
                  <a:schemeClr val="dk1"/>
                </a:solidFill>
                <a:latin typeface="Manrope"/>
                <a:ea typeface="Manrope"/>
                <a:cs typeface="Manrope"/>
                <a:sym typeface="Manrope"/>
              </a:rPr>
              <a:t>Dữ</a:t>
            </a:r>
            <a:r>
              <a:rPr lang="en-US" sz="1400" b="1">
                <a:solidFill>
                  <a:schemeClr val="dk1"/>
                </a:solidFill>
                <a:latin typeface="Manrope"/>
                <a:ea typeface="Manrope"/>
                <a:cs typeface="Manrope"/>
                <a:sym typeface="Manrope"/>
              </a:rPr>
              <a:t> </a:t>
            </a:r>
            <a:r>
              <a:rPr lang="en-US" sz="1400" b="1" err="1">
                <a:solidFill>
                  <a:schemeClr val="dk1"/>
                </a:solidFill>
                <a:latin typeface="Manrope"/>
                <a:ea typeface="Manrope"/>
                <a:cs typeface="Manrope"/>
                <a:sym typeface="Manrope"/>
              </a:rPr>
              <a:t>liệu</a:t>
            </a:r>
            <a:r>
              <a:rPr lang="en-US" sz="1400" b="1">
                <a:solidFill>
                  <a:schemeClr val="dk1"/>
                </a:solidFill>
                <a:latin typeface="Manrope"/>
                <a:ea typeface="Manrope"/>
                <a:cs typeface="Manrope"/>
                <a:sym typeface="Manrope"/>
              </a:rPr>
              <a:t> </a:t>
            </a:r>
            <a:r>
              <a:rPr lang="en-US" sz="1400" b="1" err="1">
                <a:solidFill>
                  <a:schemeClr val="dk1"/>
                </a:solidFill>
                <a:latin typeface="Manrope"/>
                <a:ea typeface="Manrope"/>
                <a:cs typeface="Manrope"/>
                <a:sym typeface="Manrope"/>
              </a:rPr>
              <a:t>đầu</a:t>
            </a:r>
            <a:r>
              <a:rPr lang="en-US" sz="1400" b="1">
                <a:solidFill>
                  <a:schemeClr val="dk1"/>
                </a:solidFill>
                <a:latin typeface="Manrope"/>
                <a:ea typeface="Manrope"/>
                <a:cs typeface="Manrope"/>
                <a:sym typeface="Manrope"/>
              </a:rPr>
              <a:t> </a:t>
            </a:r>
            <a:r>
              <a:rPr lang="en-US" sz="1400" b="1" err="1">
                <a:solidFill>
                  <a:schemeClr val="dk1"/>
                </a:solidFill>
                <a:latin typeface="Manrope"/>
                <a:ea typeface="Manrope"/>
                <a:cs typeface="Manrope"/>
                <a:sym typeface="Manrope"/>
              </a:rPr>
              <a:t>vào</a:t>
            </a:r>
            <a:r>
              <a:rPr lang="en-US" sz="1400" b="1">
                <a:solidFill>
                  <a:schemeClr val="dk1"/>
                </a:solidFill>
                <a:latin typeface="Manrope"/>
                <a:ea typeface="Manrope"/>
                <a:cs typeface="Manrope"/>
                <a:sym typeface="Manrope"/>
              </a:rPr>
              <a:t>:</a:t>
            </a:r>
            <a:endParaRPr lang="vi-VN" sz="1400" b="1">
              <a:solidFill>
                <a:schemeClr val="dk1"/>
              </a:solidFill>
              <a:latin typeface="Manrope"/>
              <a:ea typeface="Manrope"/>
              <a:cs typeface="Manrope"/>
              <a:sym typeface="Manrope"/>
            </a:endParaRPr>
          </a:p>
          <a:p>
            <a:pPr marL="241300" lvl="0" indent="-196850" algn="l" rtl="0">
              <a:lnSpc>
                <a:spcPct val="150000"/>
              </a:lnSpc>
              <a:spcBef>
                <a:spcPts val="300"/>
              </a:spcBef>
              <a:spcAft>
                <a:spcPts val="0"/>
              </a:spcAft>
              <a:buClr>
                <a:schemeClr val="dk1"/>
              </a:buClr>
              <a:buSzPts val="1100"/>
              <a:buFont typeface="Albert Sans"/>
              <a:buChar char="●"/>
            </a:pPr>
            <a:r>
              <a:rPr lang="en-US" sz="1100" err="1">
                <a:solidFill>
                  <a:schemeClr val="hlink"/>
                </a:solidFill>
                <a:uFill>
                  <a:noFill/>
                </a:uFill>
                <a:latin typeface="Manrope" panose="020B0604020202020204" charset="0"/>
              </a:rPr>
              <a:t>Dữ</a:t>
            </a:r>
            <a:r>
              <a:rPr lang="en-US" sz="1100">
                <a:solidFill>
                  <a:schemeClr val="hlink"/>
                </a:solidFill>
                <a:uFill>
                  <a:noFill/>
                </a:uFill>
                <a:latin typeface="Manrope" panose="020B0604020202020204" charset="0"/>
              </a:rPr>
              <a:t> </a:t>
            </a:r>
            <a:r>
              <a:rPr lang="en-US" sz="1100" err="1">
                <a:solidFill>
                  <a:schemeClr val="hlink"/>
                </a:solidFill>
                <a:uFill>
                  <a:noFill/>
                </a:uFill>
                <a:latin typeface="Manrope" panose="020B0604020202020204" charset="0"/>
              </a:rPr>
              <a:t>liệu</a:t>
            </a:r>
            <a:r>
              <a:rPr lang="en-US" sz="1100">
                <a:solidFill>
                  <a:schemeClr val="hlink"/>
                </a:solidFill>
                <a:uFill>
                  <a:noFill/>
                </a:uFill>
                <a:latin typeface="Manrope" panose="020B0604020202020204" charset="0"/>
              </a:rPr>
              <a:t> </a:t>
            </a:r>
            <a:r>
              <a:rPr lang="en-US" sz="1100" err="1">
                <a:solidFill>
                  <a:schemeClr val="hlink"/>
                </a:solidFill>
                <a:uFill>
                  <a:noFill/>
                </a:uFill>
                <a:latin typeface="Manrope" panose="020B0604020202020204" charset="0"/>
              </a:rPr>
              <a:t>đầu</a:t>
            </a:r>
            <a:r>
              <a:rPr lang="en-US" sz="1100">
                <a:solidFill>
                  <a:schemeClr val="hlink"/>
                </a:solidFill>
                <a:uFill>
                  <a:noFill/>
                </a:uFill>
                <a:latin typeface="Manrope" panose="020B0604020202020204" charset="0"/>
              </a:rPr>
              <a:t> </a:t>
            </a:r>
            <a:r>
              <a:rPr lang="en-US" sz="1100" err="1">
                <a:solidFill>
                  <a:schemeClr val="hlink"/>
                </a:solidFill>
                <a:uFill>
                  <a:noFill/>
                </a:uFill>
                <a:latin typeface="Manrope" panose="020B0604020202020204" charset="0"/>
              </a:rPr>
              <a:t>vào</a:t>
            </a:r>
            <a:r>
              <a:rPr lang="en-US" sz="1100">
                <a:solidFill>
                  <a:schemeClr val="hlink"/>
                </a:solidFill>
                <a:uFill>
                  <a:noFill/>
                </a:uFill>
                <a:latin typeface="Manrope" panose="020B0604020202020204" charset="0"/>
              </a:rPr>
              <a:t> </a:t>
            </a:r>
            <a:r>
              <a:rPr lang="en-US" sz="1100" err="1">
                <a:solidFill>
                  <a:schemeClr val="hlink"/>
                </a:solidFill>
                <a:uFill>
                  <a:noFill/>
                </a:uFill>
                <a:latin typeface="Manrope" panose="020B0604020202020204" charset="0"/>
              </a:rPr>
              <a:t>dựa</a:t>
            </a:r>
            <a:r>
              <a:rPr lang="en-US" sz="1100">
                <a:solidFill>
                  <a:schemeClr val="hlink"/>
                </a:solidFill>
                <a:uFill>
                  <a:noFill/>
                </a:uFill>
                <a:latin typeface="Manrope" panose="020B0604020202020204" charset="0"/>
              </a:rPr>
              <a:t> </a:t>
            </a:r>
            <a:r>
              <a:rPr lang="en-US" sz="1100" err="1">
                <a:solidFill>
                  <a:schemeClr val="hlink"/>
                </a:solidFill>
                <a:uFill>
                  <a:noFill/>
                </a:uFill>
                <a:latin typeface="Manrope" panose="020B0604020202020204" charset="0"/>
              </a:rPr>
              <a:t>trên</a:t>
            </a:r>
            <a:r>
              <a:rPr lang="en-US" sz="1100">
                <a:solidFill>
                  <a:schemeClr val="hlink"/>
                </a:solidFill>
                <a:uFill>
                  <a:noFill/>
                </a:uFill>
                <a:latin typeface="Manrope" panose="020B0604020202020204" charset="0"/>
              </a:rPr>
              <a:t> </a:t>
            </a:r>
            <a:r>
              <a:rPr lang="en-US" sz="1100" err="1">
                <a:solidFill>
                  <a:schemeClr val="hlink"/>
                </a:solidFill>
                <a:uFill>
                  <a:noFill/>
                </a:uFill>
                <a:latin typeface="Manrope" panose="020B0604020202020204" charset="0"/>
              </a:rPr>
              <a:t>đặc</a:t>
            </a:r>
            <a:r>
              <a:rPr lang="en-US" sz="1100">
                <a:solidFill>
                  <a:schemeClr val="hlink"/>
                </a:solidFill>
                <a:uFill>
                  <a:noFill/>
                </a:uFill>
                <a:latin typeface="Manrope" panose="020B0604020202020204" charset="0"/>
              </a:rPr>
              <a:t> </a:t>
            </a:r>
            <a:r>
              <a:rPr lang="en-US" sz="1100" err="1">
                <a:solidFill>
                  <a:schemeClr val="hlink"/>
                </a:solidFill>
                <a:uFill>
                  <a:noFill/>
                </a:uFill>
                <a:latin typeface="Manrope" panose="020B0604020202020204" charset="0"/>
              </a:rPr>
              <a:t>điểm</a:t>
            </a:r>
            <a:r>
              <a:rPr lang="en-US" sz="1100">
                <a:solidFill>
                  <a:schemeClr val="hlink"/>
                </a:solidFill>
                <a:uFill>
                  <a:noFill/>
                </a:uFill>
                <a:latin typeface="Manrope" panose="020B0604020202020204" charset="0"/>
              </a:rPr>
              <a:t> </a:t>
            </a:r>
            <a:r>
              <a:rPr lang="en-US" sz="1100" err="1">
                <a:solidFill>
                  <a:schemeClr val="hlink"/>
                </a:solidFill>
                <a:uFill>
                  <a:noFill/>
                </a:uFill>
                <a:latin typeface="Manrope" panose="020B0604020202020204" charset="0"/>
              </a:rPr>
              <a:t>của</a:t>
            </a:r>
            <a:r>
              <a:rPr lang="en-US" sz="1100">
                <a:solidFill>
                  <a:schemeClr val="hlink"/>
                </a:solidFill>
                <a:uFill>
                  <a:noFill/>
                </a:uFill>
                <a:latin typeface="Manrope" panose="020B0604020202020204" charset="0"/>
              </a:rPr>
              <a:t> </a:t>
            </a:r>
            <a:r>
              <a:rPr lang="en-US" sz="1100" err="1">
                <a:solidFill>
                  <a:schemeClr val="hlink"/>
                </a:solidFill>
                <a:uFill>
                  <a:noFill/>
                </a:uFill>
                <a:latin typeface="Manrope" panose="020B0604020202020204" charset="0"/>
              </a:rPr>
              <a:t>quy</a:t>
            </a:r>
            <a:r>
              <a:rPr lang="en-US" sz="1100">
                <a:solidFill>
                  <a:schemeClr val="hlink"/>
                </a:solidFill>
                <a:uFill>
                  <a:noFill/>
                </a:uFill>
                <a:latin typeface="Manrope" panose="020B0604020202020204" charset="0"/>
              </a:rPr>
              <a:t> </a:t>
            </a:r>
            <a:r>
              <a:rPr lang="en-US" sz="1100" err="1">
                <a:solidFill>
                  <a:schemeClr val="hlink"/>
                </a:solidFill>
                <a:uFill>
                  <a:noFill/>
                </a:uFill>
                <a:latin typeface="Manrope" panose="020B0604020202020204" charset="0"/>
              </a:rPr>
              <a:t>trình</a:t>
            </a:r>
            <a:r>
              <a:rPr lang="en-US" sz="1100">
                <a:solidFill>
                  <a:schemeClr val="hlink"/>
                </a:solidFill>
                <a:uFill>
                  <a:noFill/>
                </a:uFill>
                <a:latin typeface="Manrope" panose="020B0604020202020204" charset="0"/>
              </a:rPr>
              <a:t> </a:t>
            </a:r>
            <a:r>
              <a:rPr lang="en-US" sz="1100" err="1">
                <a:solidFill>
                  <a:schemeClr val="hlink"/>
                </a:solidFill>
                <a:uFill>
                  <a:noFill/>
                </a:uFill>
                <a:latin typeface="Manrope" panose="020B0604020202020204" charset="0"/>
              </a:rPr>
              <a:t>thực</a:t>
            </a:r>
            <a:r>
              <a:rPr lang="en-US" sz="1100">
                <a:solidFill>
                  <a:schemeClr val="hlink"/>
                </a:solidFill>
                <a:uFill>
                  <a:noFill/>
                </a:uFill>
                <a:latin typeface="Manrope" panose="020B0604020202020204" charset="0"/>
              </a:rPr>
              <a:t> </a:t>
            </a:r>
            <a:r>
              <a:rPr lang="en-US" sz="1100" err="1">
                <a:solidFill>
                  <a:schemeClr val="hlink"/>
                </a:solidFill>
                <a:uFill>
                  <a:noFill/>
                </a:uFill>
                <a:latin typeface="Manrope" panose="020B0604020202020204" charset="0"/>
              </a:rPr>
              <a:t>tế</a:t>
            </a:r>
            <a:r>
              <a:rPr lang="en-US" sz="1100">
                <a:solidFill>
                  <a:schemeClr val="hlink"/>
                </a:solidFill>
                <a:uFill>
                  <a:noFill/>
                </a:uFill>
                <a:latin typeface="Manrope" panose="020B0604020202020204" charset="0"/>
              </a:rPr>
              <a:t> (input data based on actual process characteristics).</a:t>
            </a:r>
            <a:endParaRPr lang="vi-VN" sz="1100">
              <a:solidFill>
                <a:schemeClr val="hlink"/>
              </a:solidFill>
              <a:uFill>
                <a:noFill/>
              </a:uFill>
              <a:latin typeface="Manrope" panose="020B0604020202020204" charset="0"/>
            </a:endParaRPr>
          </a:p>
          <a:p>
            <a:pPr marL="241300" indent="-196850">
              <a:lnSpc>
                <a:spcPct val="150000"/>
              </a:lnSpc>
              <a:spcBef>
                <a:spcPts val="300"/>
              </a:spcBef>
              <a:buClr>
                <a:schemeClr val="dk1"/>
              </a:buClr>
              <a:buFont typeface="Albert Sans"/>
              <a:buChar char="●"/>
            </a:pPr>
            <a:r>
              <a:rPr lang="vi-VN" sz="1100">
                <a:solidFill>
                  <a:schemeClr val="dk1"/>
                </a:solidFill>
                <a:latin typeface="Manrope" panose="020B0604020202020204" charset="0"/>
              </a:rPr>
              <a:t>Giá trị tham số lý thuyết được tính toán (calculated theoretical parameter values). </a:t>
            </a:r>
            <a:endParaRPr lang="en-US" sz="1100">
              <a:solidFill>
                <a:schemeClr val="dk1"/>
              </a:solidFill>
              <a:latin typeface="Manrope" panose="020B0604020202020204" charset="0"/>
            </a:endParaRPr>
          </a:p>
          <a:p>
            <a:pPr marL="0" lvl="0" indent="0" algn="l" rtl="0">
              <a:lnSpc>
                <a:spcPct val="150000"/>
              </a:lnSpc>
              <a:spcBef>
                <a:spcPts val="0"/>
              </a:spcBef>
              <a:spcAft>
                <a:spcPts val="0"/>
              </a:spcAft>
              <a:buNone/>
            </a:pPr>
            <a:r>
              <a:rPr lang="en-US" sz="1400" b="1" err="1">
                <a:solidFill>
                  <a:schemeClr val="dk1"/>
                </a:solidFill>
                <a:latin typeface="Manrope"/>
                <a:ea typeface="Manrope"/>
                <a:cs typeface="Manrope"/>
                <a:sym typeface="Manrope"/>
              </a:rPr>
              <a:t>Dữ</a:t>
            </a:r>
            <a:r>
              <a:rPr lang="en-US" sz="1400" b="1">
                <a:solidFill>
                  <a:schemeClr val="dk1"/>
                </a:solidFill>
                <a:latin typeface="Manrope"/>
                <a:ea typeface="Manrope"/>
                <a:cs typeface="Manrope"/>
                <a:sym typeface="Manrope"/>
              </a:rPr>
              <a:t> </a:t>
            </a:r>
            <a:r>
              <a:rPr lang="en-US" sz="1400" b="1" err="1">
                <a:solidFill>
                  <a:schemeClr val="dk1"/>
                </a:solidFill>
                <a:latin typeface="Manrope"/>
                <a:ea typeface="Manrope"/>
                <a:cs typeface="Manrope"/>
                <a:sym typeface="Manrope"/>
              </a:rPr>
              <a:t>liệu</a:t>
            </a:r>
            <a:r>
              <a:rPr lang="en-US" sz="1400" b="1">
                <a:solidFill>
                  <a:schemeClr val="dk1"/>
                </a:solidFill>
                <a:latin typeface="Manrope"/>
                <a:ea typeface="Manrope"/>
                <a:cs typeface="Manrope"/>
                <a:sym typeface="Manrope"/>
              </a:rPr>
              <a:t> </a:t>
            </a:r>
            <a:r>
              <a:rPr lang="en-US" sz="1400" b="1" err="1">
                <a:solidFill>
                  <a:schemeClr val="dk1"/>
                </a:solidFill>
                <a:latin typeface="Manrope"/>
                <a:ea typeface="Manrope"/>
                <a:cs typeface="Manrope"/>
                <a:sym typeface="Manrope"/>
              </a:rPr>
              <a:t>đầu</a:t>
            </a:r>
            <a:r>
              <a:rPr lang="en-US" sz="1400" b="1">
                <a:solidFill>
                  <a:schemeClr val="dk1"/>
                </a:solidFill>
                <a:latin typeface="Manrope"/>
                <a:ea typeface="Manrope"/>
                <a:cs typeface="Manrope"/>
                <a:sym typeface="Manrope"/>
              </a:rPr>
              <a:t> </a:t>
            </a:r>
            <a:r>
              <a:rPr lang="en-US" sz="1400" b="1" err="1">
                <a:solidFill>
                  <a:schemeClr val="dk1"/>
                </a:solidFill>
                <a:latin typeface="Manrope"/>
                <a:ea typeface="Manrope"/>
                <a:cs typeface="Manrope"/>
                <a:sym typeface="Manrope"/>
              </a:rPr>
              <a:t>ra</a:t>
            </a:r>
            <a:r>
              <a:rPr lang="en-US" sz="1400" b="1">
                <a:solidFill>
                  <a:schemeClr val="dk1"/>
                </a:solidFill>
                <a:latin typeface="Manrope"/>
                <a:ea typeface="Manrope"/>
                <a:cs typeface="Manrope"/>
                <a:sym typeface="Manrope"/>
              </a:rPr>
              <a:t>:</a:t>
            </a:r>
            <a:endParaRPr lang="vi-VN" sz="1400" b="1">
              <a:solidFill>
                <a:schemeClr val="dk1"/>
              </a:solidFill>
              <a:latin typeface="Manrope"/>
              <a:ea typeface="Manrope"/>
              <a:cs typeface="Manrope"/>
              <a:sym typeface="Manrope"/>
            </a:endParaRPr>
          </a:p>
          <a:p>
            <a:pPr marL="241300" marR="0" lvl="0" indent="-196850" algn="l" defTabSz="914400" rtl="0" eaLnBrk="1" fontAlgn="auto" latinLnBrk="0" hangingPunct="1">
              <a:lnSpc>
                <a:spcPct val="150000"/>
              </a:lnSpc>
              <a:spcBef>
                <a:spcPts val="300"/>
              </a:spcBef>
              <a:spcAft>
                <a:spcPts val="0"/>
              </a:spcAft>
              <a:buClr>
                <a:schemeClr val="dk1"/>
              </a:buClr>
              <a:buSzPts val="1100"/>
              <a:buFont typeface="Albert Sans"/>
              <a:buChar char="●"/>
              <a:tabLst/>
              <a:defRPr/>
            </a:pPr>
            <a:r>
              <a:rPr lang="en-US" sz="1100">
                <a:solidFill>
                  <a:schemeClr val="hlink"/>
                </a:solidFill>
                <a:uFill>
                  <a:noFill/>
                </a:uFill>
                <a:latin typeface="Manrope" panose="020B0604020202020204" charset="0"/>
              </a:rPr>
              <a:t>Total cost of purchased raw materials.</a:t>
            </a:r>
          </a:p>
          <a:p>
            <a:pPr marL="241300" lvl="0" indent="-196850" algn="l" rtl="0">
              <a:lnSpc>
                <a:spcPct val="150000"/>
              </a:lnSpc>
              <a:spcBef>
                <a:spcPts val="300"/>
              </a:spcBef>
              <a:spcAft>
                <a:spcPts val="0"/>
              </a:spcAft>
              <a:buClr>
                <a:schemeClr val="dk1"/>
              </a:buClr>
              <a:buSzPts val="1100"/>
              <a:buFont typeface="Albert Sans"/>
              <a:buChar char="●"/>
            </a:pPr>
            <a:r>
              <a:rPr lang="en-US" sz="1100">
                <a:solidFill>
                  <a:schemeClr val="hlink"/>
                </a:solidFill>
                <a:uFill>
                  <a:noFill/>
                </a:uFill>
                <a:latin typeface="Manrope" panose="020B0604020202020204" charset="0"/>
              </a:rPr>
              <a:t>Order quantities from each selected supplier</a:t>
            </a:r>
            <a:endParaRPr lang="vi-VN" sz="1100">
              <a:solidFill>
                <a:schemeClr val="hlink"/>
              </a:solidFill>
              <a:uFill>
                <a:noFill/>
              </a:uFill>
              <a:latin typeface="Manrope" panose="020B0604020202020204" charset="0"/>
            </a:endParaRPr>
          </a:p>
          <a:p>
            <a:pPr marL="241300" indent="-196850">
              <a:lnSpc>
                <a:spcPct val="150000"/>
              </a:lnSpc>
              <a:spcBef>
                <a:spcPts val="300"/>
              </a:spcBef>
              <a:buClr>
                <a:schemeClr val="dk1"/>
              </a:buClr>
              <a:buFont typeface="Albert Sans"/>
              <a:buChar char="●"/>
            </a:pPr>
            <a:r>
              <a:rPr lang="en-US" sz="1100">
                <a:solidFill>
                  <a:schemeClr val="dk1"/>
                </a:solidFill>
                <a:latin typeface="Manrope" panose="020B0604020202020204" charset="0"/>
              </a:rPr>
              <a:t>Optimal order quantities</a:t>
            </a:r>
          </a:p>
          <a:p>
            <a:pPr marL="241300" indent="-196850">
              <a:lnSpc>
                <a:spcPct val="150000"/>
              </a:lnSpc>
              <a:spcBef>
                <a:spcPts val="300"/>
              </a:spcBef>
              <a:buClr>
                <a:schemeClr val="dk1"/>
              </a:buClr>
              <a:buFont typeface="Albert Sans"/>
              <a:buChar char="●"/>
            </a:pPr>
            <a:r>
              <a:rPr lang="en-US" sz="1100">
                <a:solidFill>
                  <a:schemeClr val="dk1"/>
                </a:solidFill>
                <a:latin typeface="Manrope" panose="020B0604020202020204" charset="0"/>
              </a:rPr>
              <a:t>Safety stock</a:t>
            </a:r>
          </a:p>
          <a:p>
            <a:pPr marL="241300" indent="-196850">
              <a:lnSpc>
                <a:spcPct val="150000"/>
              </a:lnSpc>
              <a:spcBef>
                <a:spcPts val="300"/>
              </a:spcBef>
              <a:buClr>
                <a:schemeClr val="dk1"/>
              </a:buClr>
              <a:buFont typeface="Albert Sans"/>
              <a:buChar char="●"/>
            </a:pPr>
            <a:r>
              <a:rPr lang="en-US" sz="1100">
                <a:solidFill>
                  <a:schemeClr val="dk1"/>
                </a:solidFill>
                <a:latin typeface="Manrope" panose="020B0604020202020204" charset="0"/>
              </a:rPr>
              <a:t>Reorder points</a:t>
            </a:r>
          </a:p>
          <a:p>
            <a:pPr marL="0" lvl="0" indent="0" algn="l" rtl="0">
              <a:spcBef>
                <a:spcPts val="0"/>
              </a:spcBef>
              <a:spcAft>
                <a:spcPts val="0"/>
              </a:spcAft>
              <a:buNone/>
            </a:pPr>
            <a:endParaRPr/>
          </a:p>
        </p:txBody>
      </p:sp>
    </p:spTree>
    <p:extLst>
      <p:ext uri="{BB962C8B-B14F-4D97-AF65-F5344CB8AC3E}">
        <p14:creationId xmlns:p14="http://schemas.microsoft.com/office/powerpoint/2010/main" val="1252006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938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1399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1100" err="1">
                <a:solidFill>
                  <a:schemeClr val="dk1"/>
                </a:solidFill>
                <a:latin typeface="Manrope" panose="020B0604020202020204" charset="0"/>
              </a:rPr>
              <a:t>Dữ</a:t>
            </a:r>
            <a:r>
              <a:rPr lang="en-US" sz="1100">
                <a:solidFill>
                  <a:schemeClr val="dk1"/>
                </a:solidFill>
                <a:latin typeface="Manrope" panose="020B0604020202020204" charset="0"/>
              </a:rPr>
              <a:t> </a:t>
            </a:r>
            <a:r>
              <a:rPr lang="en-US" sz="1100" err="1">
                <a:solidFill>
                  <a:schemeClr val="dk1"/>
                </a:solidFill>
                <a:latin typeface="Manrope" panose="020B0604020202020204" charset="0"/>
              </a:rPr>
              <a:t>liệu</a:t>
            </a:r>
            <a:r>
              <a:rPr lang="en-US" sz="1100">
                <a:solidFill>
                  <a:schemeClr val="dk1"/>
                </a:solidFill>
                <a:latin typeface="Manrope" panose="020B0604020202020204" charset="0"/>
              </a:rPr>
              <a:t> </a:t>
            </a:r>
            <a:r>
              <a:rPr lang="en-US" sz="1100" err="1">
                <a:solidFill>
                  <a:schemeClr val="dk1"/>
                </a:solidFill>
                <a:latin typeface="Manrope" panose="020B0604020202020204" charset="0"/>
              </a:rPr>
              <a:t>quan</a:t>
            </a:r>
            <a:r>
              <a:rPr lang="en-US" sz="1100">
                <a:solidFill>
                  <a:schemeClr val="dk1"/>
                </a:solidFill>
                <a:latin typeface="Manrope" panose="020B0604020202020204" charset="0"/>
              </a:rPr>
              <a:t> </a:t>
            </a:r>
            <a:r>
              <a:rPr lang="en-US" sz="1100" err="1">
                <a:solidFill>
                  <a:schemeClr val="dk1"/>
                </a:solidFill>
                <a:latin typeface="Manrope" panose="020B0604020202020204" charset="0"/>
              </a:rPr>
              <a:t>sát</a:t>
            </a:r>
            <a:r>
              <a:rPr lang="en-US" sz="1100">
                <a:solidFill>
                  <a:schemeClr val="dk1"/>
                </a:solidFill>
                <a:latin typeface="Manrope" panose="020B0604020202020204" charset="0"/>
              </a:rPr>
              <a:t> (bao </a:t>
            </a:r>
            <a:r>
              <a:rPr lang="en-US" sz="1100" err="1">
                <a:solidFill>
                  <a:schemeClr val="dk1"/>
                </a:solidFill>
                <a:latin typeface="Manrope" panose="020B0604020202020204" charset="0"/>
              </a:rPr>
              <a:t>gồm</a:t>
            </a:r>
            <a:r>
              <a:rPr lang="en-US" sz="1100">
                <a:solidFill>
                  <a:schemeClr val="dk1"/>
                </a:solidFill>
                <a:latin typeface="Manrope" panose="020B0604020202020204" charset="0"/>
              </a:rPr>
              <a:t> </a:t>
            </a:r>
            <a:r>
              <a:rPr lang="en-US" sz="1100" err="1">
                <a:solidFill>
                  <a:schemeClr val="dk1"/>
                </a:solidFill>
                <a:latin typeface="Manrope" panose="020B0604020202020204" charset="0"/>
              </a:rPr>
              <a:t>thông</a:t>
            </a:r>
            <a:r>
              <a:rPr lang="en-US" sz="1100">
                <a:solidFill>
                  <a:schemeClr val="dk1"/>
                </a:solidFill>
                <a:latin typeface="Manrope" panose="020B0604020202020204" charset="0"/>
              </a:rPr>
              <a:t> tin </a:t>
            </a:r>
            <a:r>
              <a:rPr lang="en-US" sz="1100" err="1">
                <a:solidFill>
                  <a:schemeClr val="dk1"/>
                </a:solidFill>
                <a:latin typeface="Manrope" panose="020B0604020202020204" charset="0"/>
              </a:rPr>
              <a:t>hàng</a:t>
            </a:r>
            <a:r>
              <a:rPr lang="en-US" sz="1100">
                <a:solidFill>
                  <a:schemeClr val="dk1"/>
                </a:solidFill>
                <a:latin typeface="Manrope" panose="020B0604020202020204" charset="0"/>
              </a:rPr>
              <a:t> </a:t>
            </a:r>
            <a:r>
              <a:rPr lang="en-US" sz="1100" err="1">
                <a:solidFill>
                  <a:schemeClr val="dk1"/>
                </a:solidFill>
                <a:latin typeface="Manrope" panose="020B0604020202020204" charset="0"/>
              </a:rPr>
              <a:t>ngày</a:t>
            </a:r>
            <a:r>
              <a:rPr lang="en-US" sz="1100">
                <a:solidFill>
                  <a:schemeClr val="dk1"/>
                </a:solidFill>
                <a:latin typeface="Manrope" panose="020B0604020202020204" charset="0"/>
              </a:rPr>
              <a:t> </a:t>
            </a:r>
            <a:r>
              <a:rPr lang="en-US" sz="1100" err="1">
                <a:solidFill>
                  <a:schemeClr val="dk1"/>
                </a:solidFill>
                <a:latin typeface="Manrope" panose="020B0604020202020204" charset="0"/>
              </a:rPr>
              <a:t>về</a:t>
            </a:r>
            <a:r>
              <a:rPr lang="en-US" sz="1100">
                <a:solidFill>
                  <a:schemeClr val="dk1"/>
                </a:solidFill>
                <a:latin typeface="Manrope" panose="020B0604020202020204" charset="0"/>
              </a:rPr>
              <a:t> </a:t>
            </a:r>
            <a:r>
              <a:rPr lang="en-US" sz="1100" err="1">
                <a:solidFill>
                  <a:schemeClr val="dk1"/>
                </a:solidFill>
                <a:latin typeface="Manrope" panose="020B0604020202020204" charset="0"/>
              </a:rPr>
              <a:t>hoạt</a:t>
            </a:r>
            <a:r>
              <a:rPr lang="en-US" sz="1100">
                <a:solidFill>
                  <a:schemeClr val="dk1"/>
                </a:solidFill>
                <a:latin typeface="Manrope" panose="020B0604020202020204" charset="0"/>
              </a:rPr>
              <a:t> </a:t>
            </a:r>
            <a:r>
              <a:rPr lang="en-US" sz="1100" err="1">
                <a:solidFill>
                  <a:schemeClr val="dk1"/>
                </a:solidFill>
                <a:latin typeface="Manrope" panose="020B0604020202020204" charset="0"/>
              </a:rPr>
              <a:t>động</a:t>
            </a:r>
            <a:r>
              <a:rPr lang="en-US" sz="1100">
                <a:solidFill>
                  <a:schemeClr val="dk1"/>
                </a:solidFill>
                <a:latin typeface="Manrope" panose="020B0604020202020204" charset="0"/>
              </a:rPr>
              <a:t> </a:t>
            </a:r>
            <a:r>
              <a:rPr lang="en-US" sz="1100" err="1">
                <a:solidFill>
                  <a:schemeClr val="dk1"/>
                </a:solidFill>
                <a:latin typeface="Manrope" panose="020B0604020202020204" charset="0"/>
              </a:rPr>
              <a:t>và</a:t>
            </a:r>
            <a:r>
              <a:rPr lang="en-US" sz="1100">
                <a:solidFill>
                  <a:schemeClr val="dk1"/>
                </a:solidFill>
                <a:latin typeface="Manrope" panose="020B0604020202020204" charset="0"/>
              </a:rPr>
              <a:t> </a:t>
            </a:r>
            <a:r>
              <a:rPr lang="en-US" sz="1100" err="1">
                <a:solidFill>
                  <a:schemeClr val="dk1"/>
                </a:solidFill>
                <a:latin typeface="Manrope" panose="020B0604020202020204" charset="0"/>
              </a:rPr>
              <a:t>ghi</a:t>
            </a:r>
            <a:r>
              <a:rPr lang="en-US" sz="1100">
                <a:solidFill>
                  <a:schemeClr val="dk1"/>
                </a:solidFill>
                <a:latin typeface="Manrope" panose="020B0604020202020204" charset="0"/>
              </a:rPr>
              <a:t> </a:t>
            </a:r>
            <a:r>
              <a:rPr lang="en-US" sz="1100" err="1">
                <a:solidFill>
                  <a:schemeClr val="dk1"/>
                </a:solidFill>
                <a:latin typeface="Manrope" panose="020B0604020202020204" charset="0"/>
              </a:rPr>
              <a:t>chú</a:t>
            </a:r>
            <a:r>
              <a:rPr lang="en-US" sz="1100">
                <a:solidFill>
                  <a:schemeClr val="dk1"/>
                </a:solidFill>
                <a:latin typeface="Manrope" panose="020B0604020202020204" charset="0"/>
              </a:rPr>
              <a:t> </a:t>
            </a:r>
            <a:r>
              <a:rPr lang="en-US" sz="1100" err="1">
                <a:solidFill>
                  <a:schemeClr val="dk1"/>
                </a:solidFill>
                <a:latin typeface="Manrope" panose="020B0604020202020204" charset="0"/>
              </a:rPr>
              <a:t>giao</a:t>
            </a:r>
            <a:r>
              <a:rPr lang="en-US" sz="1100">
                <a:solidFill>
                  <a:schemeClr val="dk1"/>
                </a:solidFill>
                <a:latin typeface="Manrope" panose="020B0604020202020204" charset="0"/>
              </a:rPr>
              <a:t> </a:t>
            </a:r>
            <a:r>
              <a:rPr lang="en-US" sz="1100" err="1">
                <a:solidFill>
                  <a:schemeClr val="dk1"/>
                </a:solidFill>
                <a:latin typeface="Manrope" panose="020B0604020202020204" charset="0"/>
              </a:rPr>
              <a:t>dịch</a:t>
            </a:r>
            <a:r>
              <a:rPr lang="en-US" sz="1100">
                <a:solidFill>
                  <a:schemeClr val="dk1"/>
                </a:solidFill>
                <a:latin typeface="Manrope" panose="020B0604020202020204" charset="0"/>
              </a:rPr>
              <a:t>) </a:t>
            </a:r>
            <a:r>
              <a:rPr lang="en-US" sz="1100" err="1">
                <a:solidFill>
                  <a:schemeClr val="dk1"/>
                </a:solidFill>
                <a:latin typeface="Manrope" panose="020B0604020202020204" charset="0"/>
              </a:rPr>
              <a:t>và</a:t>
            </a:r>
            <a:r>
              <a:rPr lang="en-US" sz="1100">
                <a:solidFill>
                  <a:schemeClr val="dk1"/>
                </a:solidFill>
                <a:latin typeface="Manrope" panose="020B0604020202020204" charset="0"/>
              </a:rPr>
              <a:t> </a:t>
            </a:r>
            <a:r>
              <a:rPr lang="en-US" sz="1100" err="1">
                <a:solidFill>
                  <a:schemeClr val="dk1"/>
                </a:solidFill>
                <a:latin typeface="Manrope" panose="020B0604020202020204" charset="0"/>
              </a:rPr>
              <a:t>dữ</a:t>
            </a:r>
            <a:r>
              <a:rPr lang="en-US" sz="1100">
                <a:solidFill>
                  <a:schemeClr val="dk1"/>
                </a:solidFill>
                <a:latin typeface="Manrope" panose="020B0604020202020204" charset="0"/>
              </a:rPr>
              <a:t> </a:t>
            </a:r>
            <a:r>
              <a:rPr lang="en-US" sz="1100" err="1">
                <a:solidFill>
                  <a:schemeClr val="dk1"/>
                </a:solidFill>
                <a:latin typeface="Manrope" panose="020B0604020202020204" charset="0"/>
              </a:rPr>
              <a:t>liệu</a:t>
            </a:r>
            <a:r>
              <a:rPr lang="en-US" sz="1100">
                <a:solidFill>
                  <a:schemeClr val="dk1"/>
                </a:solidFill>
                <a:latin typeface="Manrope" panose="020B0604020202020204" charset="0"/>
              </a:rPr>
              <a:t> </a:t>
            </a:r>
            <a:r>
              <a:rPr lang="en-US" sz="1100" err="1">
                <a:solidFill>
                  <a:schemeClr val="dk1"/>
                </a:solidFill>
                <a:latin typeface="Manrope" panose="020B0604020202020204" charset="0"/>
              </a:rPr>
              <a:t>kinh</a:t>
            </a:r>
            <a:r>
              <a:rPr lang="en-US" sz="1100">
                <a:solidFill>
                  <a:schemeClr val="dk1"/>
                </a:solidFill>
                <a:latin typeface="Manrope" panose="020B0604020202020204" charset="0"/>
              </a:rPr>
              <a:t> </a:t>
            </a:r>
            <a:r>
              <a:rPr lang="en-US" sz="1100" err="1">
                <a:solidFill>
                  <a:schemeClr val="dk1"/>
                </a:solidFill>
                <a:latin typeface="Manrope" panose="020B0604020202020204" charset="0"/>
              </a:rPr>
              <a:t>nghiệm</a:t>
            </a:r>
            <a:r>
              <a:rPr lang="en-US" sz="1100">
                <a:solidFill>
                  <a:schemeClr val="dk1"/>
                </a:solidFill>
                <a:latin typeface="Manrope" panose="020B0604020202020204" charset="0"/>
              </a:rPr>
              <a:t> (</a:t>
            </a:r>
            <a:r>
              <a:rPr lang="en-US" sz="1100" err="1">
                <a:solidFill>
                  <a:schemeClr val="dk1"/>
                </a:solidFill>
                <a:latin typeface="Manrope" panose="020B0604020202020204" charset="0"/>
              </a:rPr>
              <a:t>dựa</a:t>
            </a:r>
            <a:r>
              <a:rPr lang="en-US" sz="1100">
                <a:solidFill>
                  <a:schemeClr val="dk1"/>
                </a:solidFill>
                <a:latin typeface="Manrope" panose="020B0604020202020204" charset="0"/>
              </a:rPr>
              <a:t> </a:t>
            </a:r>
            <a:r>
              <a:rPr lang="en-US" sz="1100" err="1">
                <a:solidFill>
                  <a:schemeClr val="dk1"/>
                </a:solidFill>
                <a:latin typeface="Manrope" panose="020B0604020202020204" charset="0"/>
              </a:rPr>
              <a:t>trên</a:t>
            </a:r>
            <a:r>
              <a:rPr lang="en-US" sz="1100">
                <a:solidFill>
                  <a:schemeClr val="dk1"/>
                </a:solidFill>
                <a:latin typeface="Manrope" panose="020B0604020202020204" charset="0"/>
              </a:rPr>
              <a:t> </a:t>
            </a:r>
            <a:r>
              <a:rPr lang="en-US" sz="1100" err="1">
                <a:solidFill>
                  <a:schemeClr val="dk1"/>
                </a:solidFill>
                <a:latin typeface="Manrope" panose="020B0604020202020204" charset="0"/>
              </a:rPr>
              <a:t>kinh</a:t>
            </a:r>
            <a:r>
              <a:rPr lang="en-US" sz="1100">
                <a:solidFill>
                  <a:schemeClr val="dk1"/>
                </a:solidFill>
                <a:latin typeface="Manrope" panose="020B0604020202020204" charset="0"/>
              </a:rPr>
              <a:t> </a:t>
            </a:r>
            <a:r>
              <a:rPr lang="en-US" sz="1100" err="1">
                <a:solidFill>
                  <a:schemeClr val="dk1"/>
                </a:solidFill>
                <a:latin typeface="Manrope" panose="020B0604020202020204" charset="0"/>
              </a:rPr>
              <a:t>nghiệm</a:t>
            </a:r>
            <a:r>
              <a:rPr lang="en-US" sz="1100">
                <a:solidFill>
                  <a:schemeClr val="dk1"/>
                </a:solidFill>
                <a:latin typeface="Manrope" panose="020B0604020202020204" charset="0"/>
              </a:rPr>
              <a:t> </a:t>
            </a:r>
            <a:r>
              <a:rPr lang="en-US" sz="1100" err="1">
                <a:solidFill>
                  <a:schemeClr val="dk1"/>
                </a:solidFill>
                <a:latin typeface="Manrope" panose="020B0604020202020204" charset="0"/>
              </a:rPr>
              <a:t>và</a:t>
            </a:r>
            <a:r>
              <a:rPr lang="en-US" sz="1100">
                <a:solidFill>
                  <a:schemeClr val="dk1"/>
                </a:solidFill>
                <a:latin typeface="Manrope" panose="020B0604020202020204" charset="0"/>
              </a:rPr>
              <a:t> </a:t>
            </a:r>
            <a:r>
              <a:rPr lang="en-US" sz="1100" err="1">
                <a:solidFill>
                  <a:schemeClr val="dk1"/>
                </a:solidFill>
                <a:latin typeface="Manrope" panose="020B0604020202020204" charset="0"/>
              </a:rPr>
              <a:t>kiến</a:t>
            </a:r>
            <a:r>
              <a:rPr lang="en-US" sz="1100">
                <a:solidFill>
                  <a:schemeClr val="dk1"/>
                </a:solidFill>
                <a:latin typeface="Manrope" panose="020B0604020202020204" charset="0"/>
              </a:rPr>
              <a:t> </a:t>
            </a:r>
            <a:r>
              <a:rPr lang="en-US" sz="1100" err="1">
                <a:solidFill>
                  <a:schemeClr val="dk1"/>
                </a:solidFill>
                <a:latin typeface="Manrope" panose="020B0604020202020204" charset="0"/>
              </a:rPr>
              <a:t>thức</a:t>
            </a:r>
            <a:r>
              <a:rPr lang="en-US" sz="1100">
                <a:solidFill>
                  <a:schemeClr val="dk1"/>
                </a:solidFill>
                <a:latin typeface="Manrope" panose="020B0604020202020204" charset="0"/>
              </a:rPr>
              <a:t> </a:t>
            </a:r>
            <a:r>
              <a:rPr lang="en-US" sz="1100" err="1">
                <a:solidFill>
                  <a:schemeClr val="dk1"/>
                </a:solidFill>
                <a:latin typeface="Manrope" panose="020B0604020202020204" charset="0"/>
              </a:rPr>
              <a:t>của</a:t>
            </a:r>
            <a:r>
              <a:rPr lang="en-US" sz="1100">
                <a:solidFill>
                  <a:schemeClr val="dk1"/>
                </a:solidFill>
                <a:latin typeface="Manrope" panose="020B0604020202020204" charset="0"/>
              </a:rPr>
              <a:t> </a:t>
            </a:r>
            <a:r>
              <a:rPr lang="en-US" sz="1100" err="1">
                <a:solidFill>
                  <a:schemeClr val="dk1"/>
                </a:solidFill>
                <a:latin typeface="Manrope" panose="020B0604020202020204" charset="0"/>
              </a:rPr>
              <a:t>nhân</a:t>
            </a:r>
            <a:r>
              <a:rPr lang="en-US" sz="1100">
                <a:solidFill>
                  <a:schemeClr val="dk1"/>
                </a:solidFill>
                <a:latin typeface="Manrope" panose="020B0604020202020204" charset="0"/>
              </a:rPr>
              <a:t> </a:t>
            </a:r>
            <a:r>
              <a:rPr lang="en-US" sz="1100" err="1">
                <a:solidFill>
                  <a:schemeClr val="dk1"/>
                </a:solidFill>
                <a:latin typeface="Manrope" panose="020B0604020202020204" charset="0"/>
              </a:rPr>
              <a:t>viên</a:t>
            </a:r>
            <a:r>
              <a:rPr lang="en-US" sz="1100">
                <a:solidFill>
                  <a:schemeClr val="dk1"/>
                </a:solidFill>
                <a:latin typeface="Manrope" panose="020B0604020202020204" charset="0"/>
              </a:rPr>
              <a:t> </a:t>
            </a:r>
            <a:r>
              <a:rPr lang="en-US" sz="1100" err="1">
                <a:solidFill>
                  <a:schemeClr val="dk1"/>
                </a:solidFill>
                <a:latin typeface="Manrope" panose="020B0604020202020204" charset="0"/>
              </a:rPr>
              <a:t>lành</a:t>
            </a:r>
            <a:r>
              <a:rPr lang="en-US" sz="1100">
                <a:solidFill>
                  <a:schemeClr val="dk1"/>
                </a:solidFill>
                <a:latin typeface="Manrope" panose="020B0604020202020204" charset="0"/>
              </a:rPr>
              <a:t> </a:t>
            </a:r>
            <a:r>
              <a:rPr lang="en-US" sz="1100" err="1">
                <a:solidFill>
                  <a:schemeClr val="dk1"/>
                </a:solidFill>
                <a:latin typeface="Manrope" panose="020B0604020202020204" charset="0"/>
              </a:rPr>
              <a:t>nghề</a:t>
            </a:r>
            <a:r>
              <a:rPr lang="en-US" sz="1100">
                <a:solidFill>
                  <a:schemeClr val="dk1"/>
                </a:solidFill>
                <a:latin typeface="Manrope" panose="020B0604020202020204" charset="0"/>
              </a:rPr>
              <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vi-VN" sz="1100">
                <a:solidFill>
                  <a:schemeClr val="dk1"/>
                </a:solidFill>
                <a:latin typeface="Manrope" panose="020B0604020202020204" charset="0"/>
              </a:rPr>
              <a:t>Tiêu chí dừng được đặt cho thuật toán brute-force là 120.000 vòng lặp</a:t>
            </a:r>
            <a:r>
              <a:rPr lang="en-US" sz="1100">
                <a:solidFill>
                  <a:schemeClr val="dk1"/>
                </a:solidFill>
                <a:latin typeface="Manrope" panose="020B0604020202020204" charset="0"/>
              </a:rPr>
              <a:t>.</a:t>
            </a:r>
          </a:p>
          <a:p>
            <a:pPr marL="0" lvl="0" indent="0" algn="l" rtl="0">
              <a:spcBef>
                <a:spcPts val="0"/>
              </a:spcBef>
              <a:spcAft>
                <a:spcPts val="0"/>
              </a:spcAft>
              <a:buNone/>
            </a:pPr>
            <a:endParaRPr/>
          </a:p>
        </p:txBody>
      </p:sp>
    </p:spTree>
    <p:extLst>
      <p:ext uri="{BB962C8B-B14F-4D97-AF65-F5344CB8AC3E}">
        <p14:creationId xmlns:p14="http://schemas.microsoft.com/office/powerpoint/2010/main" val="2205499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err="1">
                <a:solidFill>
                  <a:schemeClr val="dk1"/>
                </a:solidFill>
                <a:latin typeface="Manrope" panose="020B0604020202020204" charset="0"/>
              </a:rPr>
              <a:t>Mạng</a:t>
            </a:r>
            <a:r>
              <a:rPr lang="en-US" sz="1100">
                <a:solidFill>
                  <a:schemeClr val="dk1"/>
                </a:solidFill>
                <a:latin typeface="Manrope" panose="020B0604020202020204" charset="0"/>
              </a:rPr>
              <a:t> </a:t>
            </a:r>
            <a:r>
              <a:rPr lang="vi-VN" sz="1100">
                <a:solidFill>
                  <a:schemeClr val="dk1"/>
                </a:solidFill>
                <a:latin typeface="Manrope" panose="020B0604020202020204" charset="0"/>
              </a:rPr>
              <a:t>thần kinh nhân tạo đa tầng (MLP-ANN) với thuật toán học backpropagation (BP) đã được sử dụng để tính toán điều chỉnh bộ tham số của mô hình</a:t>
            </a:r>
            <a:r>
              <a:rPr lang="en-US" sz="1100">
                <a:solidFill>
                  <a:schemeClr val="dk1"/>
                </a:solidFill>
                <a:latin typeface="Manrope" panose="020B0604020202020204" charset="0"/>
              </a:rPr>
              <a:t>.</a:t>
            </a:r>
            <a:endParaRPr lang="vi-VN" sz="900">
              <a:solidFill>
                <a:schemeClr val="dk1"/>
              </a:solidFill>
              <a:latin typeface="Manrope" panose="020B0604020202020204" charset="0"/>
            </a:endParaRPr>
          </a:p>
          <a:p>
            <a:pPr marL="0" lvl="0" indent="0" algn="l" rtl="0">
              <a:spcBef>
                <a:spcPts val="0"/>
              </a:spcBef>
              <a:spcAft>
                <a:spcPts val="0"/>
              </a:spcAft>
              <a:buNone/>
            </a:pPr>
            <a:endParaRPr lang="en-US"/>
          </a:p>
          <a:p>
            <a:pPr marL="0" lvl="0" indent="0" algn="l" rtl="0">
              <a:spcBef>
                <a:spcPts val="0"/>
              </a:spcBef>
              <a:spcAft>
                <a:spcPts val="0"/>
              </a:spcAft>
              <a:buNone/>
            </a:pPr>
            <a:r>
              <a:rPr lang="vi-VN" b="0" i="0">
                <a:solidFill>
                  <a:srgbClr val="000000"/>
                </a:solidFill>
                <a:effectLst/>
                <a:latin typeface="Times New Roman" panose="02020603050405020304" pitchFamily="18" charset="0"/>
              </a:rPr>
              <a:t>Sau quá trình huấn luyện, hiệu suất của ANN được đánh giá thông qua các độ đo: sai số bình phương trung bình (MSE), sai số tuyệt đối trung bình (MAE) và hệ số xác định (R2)</a:t>
            </a:r>
            <a:r>
              <a:rPr lang="en-US" b="0" i="0">
                <a:solidFill>
                  <a:srgbClr val="000000"/>
                </a:solidFill>
                <a:effectLst/>
                <a:latin typeface="Times New Roman" panose="02020603050405020304" pitchFamily="18" charset="0"/>
              </a:rPr>
              <a:t>.</a:t>
            </a:r>
            <a:endParaRPr lang="en-US"/>
          </a:p>
        </p:txBody>
      </p:sp>
    </p:spTree>
    <p:extLst>
      <p:ext uri="{BB962C8B-B14F-4D97-AF65-F5344CB8AC3E}">
        <p14:creationId xmlns:p14="http://schemas.microsoft.com/office/powerpoint/2010/main" val="2154593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1">
                <a:solidFill>
                  <a:srgbClr val="44546A"/>
                </a:solidFill>
                <a:effectLst/>
                <a:latin typeface="Times New Roman" panose="02020603050405020304" pitchFamily="18" charset="0"/>
              </a:rPr>
              <a:t>Sơ đồ của ANN cho mô phỏng hoạt động nguồn cung ứng và quản lý hàng tồn kho</a:t>
            </a:r>
            <a:r>
              <a:rPr lang="en-US" b="0" i="1">
                <a:solidFill>
                  <a:srgbClr val="44546A"/>
                </a:solidFill>
                <a:effectLst/>
                <a:latin typeface="Times New Roman" panose="02020603050405020304" pitchFamily="18" charset="0"/>
              </a:rPr>
              <a:t>.</a:t>
            </a:r>
            <a:endParaRPr/>
          </a:p>
        </p:txBody>
      </p:sp>
    </p:spTree>
    <p:extLst>
      <p:ext uri="{BB962C8B-B14F-4D97-AF65-F5344CB8AC3E}">
        <p14:creationId xmlns:p14="http://schemas.microsoft.com/office/powerpoint/2010/main" val="3188354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1768457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471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a:solidFill>
                  <a:srgbClr val="000000"/>
                </a:solidFill>
                <a:effectLst/>
                <a:latin typeface="Times New Roman" panose="02020603050405020304" pitchFamily="18" charset="0"/>
              </a:rPr>
              <a:t>Sau khi xử lý dữ liệu, huấn luyện hệ thống và tối ưu hóa các tham số, ở bước này là nhờ người ra quyết định xác minh và đánh giá các giải pháp</a:t>
            </a:r>
            <a:r>
              <a:rPr lang="en-US" b="0" i="0">
                <a:solidFill>
                  <a:srgbClr val="000000"/>
                </a:solidFill>
                <a:effectLst/>
                <a:latin typeface="Times New Roman" panose="02020603050405020304" pitchFamily="18" charset="0"/>
              </a:rPr>
              <a:t>.</a:t>
            </a:r>
          </a:p>
          <a:p>
            <a:pPr marL="0" lvl="0" indent="0" algn="l" rtl="0">
              <a:spcBef>
                <a:spcPts val="0"/>
              </a:spcBef>
              <a:spcAft>
                <a:spcPts val="0"/>
              </a:spcAft>
              <a:buNone/>
            </a:pPr>
            <a:endParaRPr lang="en-US" b="0" i="0">
              <a:solidFill>
                <a:srgbClr val="000000"/>
              </a:solidFill>
              <a:effectLst/>
              <a:latin typeface="Times New Roman" panose="02020603050405020304" pitchFamily="18" charset="0"/>
            </a:endParaRPr>
          </a:p>
          <a:p>
            <a:pPr marL="0" lvl="0" indent="0" algn="l" rtl="0">
              <a:spcBef>
                <a:spcPts val="0"/>
              </a:spcBef>
              <a:spcAft>
                <a:spcPts val="0"/>
              </a:spcAft>
              <a:buNone/>
            </a:pPr>
            <a:r>
              <a:rPr lang="vi-VN" sz="1800" b="0" i="0">
                <a:solidFill>
                  <a:srgbClr val="000000"/>
                </a:solidFill>
                <a:effectLst/>
                <a:latin typeface="Times New Roman" panose="02020603050405020304" pitchFamily="18" charset="0"/>
              </a:rPr>
              <a:t>Các giải pháp được tạo ra sẽ chia thành 5 kết quả chính: total cost of purchased raw materials, optimal order quantity, order quantity from each supplier, safety stock và reorder point. Người ra quyết định sẽ đánh giá các giải pháp và tương tác với kết quả thông qua bảng tính.  </a:t>
            </a:r>
            <a:endParaRPr lang="en-US" b="0" i="0">
              <a:solidFill>
                <a:srgbClr val="000000"/>
              </a:solidFill>
              <a:effectLst/>
              <a:latin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034193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1" err="1">
                <a:solidFill>
                  <a:srgbClr val="44546A"/>
                </a:solidFill>
                <a:effectLst/>
                <a:latin typeface="Times New Roman" panose="02020603050405020304" pitchFamily="18" charset="0"/>
              </a:rPr>
              <a:t>Quá</a:t>
            </a:r>
            <a:r>
              <a:rPr lang="en-US" b="0" i="1">
                <a:solidFill>
                  <a:srgbClr val="44546A"/>
                </a:solidFill>
                <a:effectLst/>
                <a:latin typeface="Times New Roman" panose="02020603050405020304" pitchFamily="18" charset="0"/>
              </a:rPr>
              <a:t> </a:t>
            </a:r>
            <a:r>
              <a:rPr lang="en-US" b="0" i="1" err="1">
                <a:solidFill>
                  <a:srgbClr val="44546A"/>
                </a:solidFill>
                <a:effectLst/>
                <a:latin typeface="Times New Roman" panose="02020603050405020304" pitchFamily="18" charset="0"/>
              </a:rPr>
              <a:t>trình</a:t>
            </a:r>
            <a:r>
              <a:rPr lang="en-US" b="0" i="1">
                <a:solidFill>
                  <a:srgbClr val="44546A"/>
                </a:solidFill>
                <a:effectLst/>
                <a:latin typeface="Times New Roman" panose="02020603050405020304" pitchFamily="18" charset="0"/>
              </a:rPr>
              <a:t> </a:t>
            </a:r>
            <a:r>
              <a:rPr lang="en-US" b="0" i="1" err="1">
                <a:solidFill>
                  <a:srgbClr val="44546A"/>
                </a:solidFill>
                <a:effectLst/>
                <a:latin typeface="Times New Roman" panose="02020603050405020304" pitchFamily="18" charset="0"/>
              </a:rPr>
              <a:t>triển</a:t>
            </a:r>
            <a:r>
              <a:rPr lang="en-US" b="0" i="1">
                <a:solidFill>
                  <a:srgbClr val="44546A"/>
                </a:solidFill>
                <a:effectLst/>
                <a:latin typeface="Times New Roman" panose="02020603050405020304" pitchFamily="18" charset="0"/>
              </a:rPr>
              <a:t> khai </a:t>
            </a:r>
            <a:r>
              <a:rPr lang="en-US" b="0" i="1" err="1">
                <a:solidFill>
                  <a:srgbClr val="44546A"/>
                </a:solidFill>
                <a:effectLst/>
                <a:latin typeface="Times New Roman" panose="02020603050405020304" pitchFamily="18" charset="0"/>
              </a:rPr>
              <a:t>hệ</a:t>
            </a:r>
            <a:r>
              <a:rPr lang="en-US" b="0" i="1">
                <a:solidFill>
                  <a:srgbClr val="44546A"/>
                </a:solidFill>
                <a:effectLst/>
                <a:latin typeface="Times New Roman" panose="02020603050405020304" pitchFamily="18" charset="0"/>
              </a:rPr>
              <a:t> </a:t>
            </a:r>
            <a:r>
              <a:rPr lang="en-US" b="0" i="1" err="1">
                <a:solidFill>
                  <a:srgbClr val="44546A"/>
                </a:solidFill>
                <a:effectLst/>
                <a:latin typeface="Times New Roman" panose="02020603050405020304" pitchFamily="18" charset="0"/>
              </a:rPr>
              <a:t>thống</a:t>
            </a:r>
            <a:r>
              <a:rPr lang="en-US" b="0" i="1">
                <a:solidFill>
                  <a:srgbClr val="44546A"/>
                </a:solidFill>
                <a:effectLst/>
                <a:latin typeface="Times New Roman" panose="02020603050405020304" pitchFamily="18" charset="0"/>
              </a:rPr>
              <a:t> </a:t>
            </a:r>
            <a:r>
              <a:rPr lang="en-US" b="0" i="1" err="1">
                <a:solidFill>
                  <a:srgbClr val="44546A"/>
                </a:solidFill>
                <a:effectLst/>
                <a:latin typeface="Times New Roman" panose="02020603050405020304" pitchFamily="18" charset="0"/>
              </a:rPr>
              <a:t>hỗ</a:t>
            </a:r>
            <a:r>
              <a:rPr lang="en-US" b="0" i="1">
                <a:solidFill>
                  <a:srgbClr val="44546A"/>
                </a:solidFill>
                <a:effectLst/>
                <a:latin typeface="Times New Roman" panose="02020603050405020304" pitchFamily="18" charset="0"/>
              </a:rPr>
              <a:t> </a:t>
            </a:r>
            <a:r>
              <a:rPr lang="en-US" b="0" i="1" err="1">
                <a:solidFill>
                  <a:srgbClr val="44546A"/>
                </a:solidFill>
                <a:effectLst/>
                <a:latin typeface="Times New Roman" panose="02020603050405020304" pitchFamily="18" charset="0"/>
              </a:rPr>
              <a:t>trợ</a:t>
            </a:r>
            <a:endParaRPr/>
          </a:p>
        </p:txBody>
      </p:sp>
    </p:spTree>
    <p:extLst>
      <p:ext uri="{BB962C8B-B14F-4D97-AF65-F5344CB8AC3E}">
        <p14:creationId xmlns:p14="http://schemas.microsoft.com/office/powerpoint/2010/main" val="2714417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err="1">
                <a:solidFill>
                  <a:schemeClr val="accent2">
                    <a:lumMod val="75000"/>
                  </a:schemeClr>
                </a:solidFill>
                <a:latin typeface="Manrope" panose="020B0604020202020204" charset="0"/>
              </a:rPr>
              <a:t>Mô</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tả</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dữ</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liệu</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quá</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trình</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thực</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nghiệm</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và</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kết</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quả</a:t>
            </a:r>
            <a:endParaRPr lang="en-US">
              <a:solidFill>
                <a:schemeClr val="accent2">
                  <a:lumMod val="75000"/>
                </a:schemeClr>
              </a:solidFill>
              <a:latin typeface="Manrope" panose="020B060402020202020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25460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3581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2192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467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2853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599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191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33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494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8657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29522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9968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91851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0445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1029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5827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err="1">
                <a:solidFill>
                  <a:schemeClr val="accent2">
                    <a:lumMod val="75000"/>
                  </a:schemeClr>
                </a:solidFill>
                <a:latin typeface="Manrope" panose="020B0604020202020204" charset="0"/>
              </a:rPr>
              <a:t>Tổng</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quan</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về</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đề</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tài</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và</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những</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đóng</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góp</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của</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bài</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báo</a:t>
            </a:r>
            <a:endParaRPr lang="en-US">
              <a:solidFill>
                <a:schemeClr val="accent2">
                  <a:lumMod val="75000"/>
                </a:schemeClr>
              </a:solidFill>
              <a:latin typeface="Manrope" panose="020B0604020202020204" charset="0"/>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32533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15102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13957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61333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2554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err="1">
                <a:solidFill>
                  <a:schemeClr val="accent2">
                    <a:lumMod val="75000"/>
                  </a:schemeClr>
                </a:solidFill>
                <a:latin typeface="Manrope" panose="020B0604020202020204" charset="0"/>
              </a:rPr>
              <a:t>Mô</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tả</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thiết</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kế</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kiến</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trúc</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mô</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hình</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của</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hệ</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hỗ</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trợ</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quyết</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định</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sử</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dụng</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trong</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bài</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báo</a:t>
            </a:r>
            <a:endParaRPr lang="en-US">
              <a:solidFill>
                <a:schemeClr val="accent2">
                  <a:lumMod val="75000"/>
                </a:schemeClr>
              </a:solidFill>
              <a:latin typeface="Manrope" panose="020B060402020202020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00426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rtl="0" fontAlgn="base">
              <a:buFont typeface="Arial" panose="020B0604020202020204" pitchFamily="34" charset="0"/>
              <a:buChar char="•"/>
            </a:pPr>
            <a:r>
              <a:rPr lang="vi-VN" sz="1800" b="0" i="0">
                <a:solidFill>
                  <a:srgbClr val="000000"/>
                </a:solidFill>
                <a:effectLst/>
                <a:latin typeface="Times New Roman" panose="02020603050405020304" pitchFamily="18" charset="0"/>
              </a:rPr>
              <a:t>Hướng dẫn lựa chọn nhà cung cấp có thể cung cấp các mặt hàng cần có cho doanh nghiệp dựa trên dữ liệu hiện có (nguồn cung sẵn có, năng lực nhà cung cấp và các chương trình khuyến mãi bán hàng). </a:t>
            </a:r>
          </a:p>
          <a:p>
            <a:pPr algn="just" rtl="0" fontAlgn="base">
              <a:buFont typeface="Arial" panose="020B0604020202020204" pitchFamily="34" charset="0"/>
              <a:buChar char="•"/>
            </a:pPr>
            <a:r>
              <a:rPr lang="vi-VN" sz="1800" b="0" i="0">
                <a:solidFill>
                  <a:srgbClr val="000000"/>
                </a:solidFill>
                <a:effectLst/>
                <a:latin typeface="Times New Roman" panose="02020603050405020304" pitchFamily="18" charset="0"/>
              </a:rPr>
              <a:t>Dựa trên nhu cầu nguyên vật liệu, thời gian cung cấp và mức độ không chắc chắn, DSS có thể tính toán và tối ưu hóa số lượng nguyên vật liệu được đặt hàng tại mỗi nhà cung cấp. </a:t>
            </a:r>
          </a:p>
          <a:p>
            <a:pPr algn="just" rtl="0" fontAlgn="base">
              <a:buFont typeface="Arial" panose="020B0604020202020204" pitchFamily="34" charset="0"/>
              <a:buChar char="•"/>
            </a:pPr>
            <a:r>
              <a:rPr lang="vi-VN" sz="1800" b="0" i="0">
                <a:solidFill>
                  <a:srgbClr val="000000"/>
                </a:solidFill>
                <a:effectLst/>
                <a:latin typeface="Times New Roman" panose="02020603050405020304" pitchFamily="18" charset="0"/>
              </a:rPr>
              <a:t>Người quản lý có thể xem xét tổng chi phí cho mỗi đơn hàng trước khi mua nguyên vật liệu. Hơn nữa, có thể thực hiện điều chỉnh ngân sách và số lượng cung cấp. </a:t>
            </a:r>
          </a:p>
          <a:p>
            <a:pPr algn="just" rtl="0" fontAlgn="base">
              <a:buFont typeface="Arial" panose="020B0604020202020204" pitchFamily="34" charset="0"/>
              <a:buChar char="•"/>
            </a:pPr>
            <a:r>
              <a:rPr lang="vi-VN" sz="1800" b="0" i="0">
                <a:solidFill>
                  <a:srgbClr val="000000"/>
                </a:solidFill>
                <a:effectLst/>
                <a:latin typeface="Times New Roman" panose="02020603050405020304" pitchFamily="18" charset="0"/>
              </a:rPr>
              <a:t>DSS tính toán mức tồn kho an toàn dựa trên các điều kiện nhất định, chẳng hạn như tỷ lệ sử dụng nguyên vật liệu, khoảng thời gian đặt hàng, thời gian cung cấp và mức độ dịch vụ mong muốn của doanh nghiệp.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just" defTabSz="403225" rtl="0" eaLnBrk="1" fontAlgn="auto" latinLnBrk="0" hangingPunct="1">
              <a:lnSpc>
                <a:spcPct val="150000"/>
              </a:lnSpc>
              <a:spcBef>
                <a:spcPts val="300"/>
              </a:spcBef>
              <a:spcAft>
                <a:spcPts val="0"/>
              </a:spcAft>
              <a:buClr>
                <a:srgbClr val="000000"/>
              </a:buClr>
              <a:buSzPts val="1100"/>
              <a:buFont typeface="Arial" panose="020B0604020202020204" pitchFamily="34" charset="0"/>
              <a:buChar char="•"/>
              <a:tabLst/>
              <a:defRPr/>
            </a:pPr>
            <a:r>
              <a:rPr lang="en-US" sz="1100" err="1">
                <a:latin typeface="Manrope" panose="020B0604020202020204" charset="0"/>
                <a:ea typeface="Calibri" panose="020F0502020204030204" pitchFamily="34" charset="0"/>
              </a:rPr>
              <a:t>P</a:t>
            </a:r>
            <a:r>
              <a:rPr lang="en-US" sz="1100" err="1">
                <a:effectLst/>
                <a:latin typeface="Manrope" panose="020B0604020202020204" charset="0"/>
                <a:ea typeface="Calibri" panose="020F0502020204030204" pitchFamily="34" charset="0"/>
              </a:rPr>
              <a:t>hát</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triển</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một</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công</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cụ</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hỗ</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trợ</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quyết</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định</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Sử</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dụng</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cách</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tiếp</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cận</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thông</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minh</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trong</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việc</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áp</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dụng</a:t>
            </a:r>
            <a:r>
              <a:rPr lang="en-US" sz="1100">
                <a:effectLst/>
                <a:latin typeface="Manrope" panose="020B0604020202020204" charset="0"/>
                <a:ea typeface="Calibri" panose="020F0502020204030204" pitchFamily="34" charset="0"/>
              </a:rPr>
              <a:t> ML </a:t>
            </a:r>
            <a:r>
              <a:rPr lang="en-US" sz="1100" err="1">
                <a:effectLst/>
                <a:latin typeface="Manrope" panose="020B0604020202020204" charset="0"/>
                <a:ea typeface="Calibri" panose="020F0502020204030204" pitchFamily="34" charset="0"/>
              </a:rPr>
              <a:t>và</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đưa</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các</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giải</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pháp</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vào</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trong</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các</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doanh</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nghiệp</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vừa</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và</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nhỏ</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hiện</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không</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được</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áp</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dụng</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công</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nghệ</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phổ</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biến</a:t>
            </a:r>
            <a:r>
              <a:rPr lang="en-US" sz="1100">
                <a:effectLst/>
                <a:latin typeface="Manrope" panose="020B0604020202020204" charset="0"/>
                <a:ea typeface="Calibri" panose="020F0502020204030204" pitchFamily="34" charset="0"/>
              </a:rPr>
              <a:t>.</a:t>
            </a:r>
          </a:p>
          <a:p>
            <a:pPr marL="285750" indent="-285750" algn="just" defTabSz="403225">
              <a:lnSpc>
                <a:spcPct val="150000"/>
              </a:lnSpc>
              <a:spcBef>
                <a:spcPts val="300"/>
              </a:spcBef>
              <a:buFont typeface="Arial" panose="020B0604020202020204" pitchFamily="34" charset="0"/>
              <a:buChar char="•"/>
            </a:pPr>
            <a:r>
              <a:rPr lang="en-US" sz="1100" err="1">
                <a:effectLst/>
                <a:latin typeface="Manrope" panose="020B0604020202020204" charset="0"/>
                <a:ea typeface="Calibri" panose="020F0502020204030204" pitchFamily="34" charset="0"/>
              </a:rPr>
              <a:t>Nỗ</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lực</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khai</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thác</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các</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công</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cụ</a:t>
            </a:r>
            <a:r>
              <a:rPr lang="en-US" sz="1100">
                <a:effectLst/>
                <a:latin typeface="Manrope" panose="020B0604020202020204" charset="0"/>
                <a:ea typeface="Calibri" panose="020F0502020204030204" pitchFamily="34" charset="0"/>
              </a:rPr>
              <a:t> CNTT </a:t>
            </a:r>
            <a:r>
              <a:rPr lang="en-US" sz="1100" err="1">
                <a:effectLst/>
                <a:latin typeface="Manrope" panose="020B0604020202020204" charset="0"/>
                <a:ea typeface="Calibri" panose="020F0502020204030204" pitchFamily="34" charset="0"/>
              </a:rPr>
              <a:t>tiên</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tiến</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tức</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là</a:t>
            </a:r>
            <a:r>
              <a:rPr lang="en-US" sz="1100">
                <a:effectLst/>
                <a:latin typeface="Manrope" panose="020B0604020202020204" charset="0"/>
                <a:ea typeface="Calibri" panose="020F0502020204030204" pitchFamily="34" charset="0"/>
              </a:rPr>
              <a:t> DSS) </a:t>
            </a:r>
            <a:r>
              <a:rPr lang="en-US" sz="1100" err="1">
                <a:effectLst/>
                <a:latin typeface="Manrope" panose="020B0604020202020204" charset="0"/>
                <a:ea typeface="Calibri" panose="020F0502020204030204" pitchFamily="34" charset="0"/>
              </a:rPr>
              <a:t>và</a:t>
            </a:r>
            <a:r>
              <a:rPr lang="en-US" sz="1100">
                <a:effectLst/>
                <a:latin typeface="Manrope" panose="020B0604020202020204" charset="0"/>
                <a:ea typeface="Calibri" panose="020F0502020204030204" pitchFamily="34" charset="0"/>
              </a:rPr>
              <a:t> ML (</a:t>
            </a:r>
            <a:r>
              <a:rPr lang="en-US" sz="1100" err="1">
                <a:effectLst/>
                <a:latin typeface="Manrope" panose="020B0604020202020204" charset="0"/>
                <a:ea typeface="Calibri" panose="020F0502020204030204" pitchFamily="34" charset="0"/>
              </a:rPr>
              <a:t>tức</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là</a:t>
            </a:r>
            <a:r>
              <a:rPr lang="en-US" sz="1100">
                <a:effectLst/>
                <a:latin typeface="Manrope" panose="020B0604020202020204" charset="0"/>
                <a:ea typeface="Calibri" panose="020F0502020204030204" pitchFamily="34" charset="0"/>
              </a:rPr>
              <a:t> ANN) </a:t>
            </a:r>
            <a:r>
              <a:rPr lang="en-US" sz="1100" err="1">
                <a:effectLst/>
                <a:latin typeface="Manrope" panose="020B0604020202020204" charset="0"/>
                <a:ea typeface="Calibri" panose="020F0502020204030204" pitchFamily="34" charset="0"/>
              </a:rPr>
              <a:t>trong</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các</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doanh</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nghiệp</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sản</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xuất</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vừa</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và</a:t>
            </a:r>
            <a:r>
              <a:rPr lang="en-US" sz="1100">
                <a:effectLst/>
                <a:latin typeface="Manrope" panose="020B0604020202020204" charset="0"/>
                <a:ea typeface="Calibri" panose="020F0502020204030204" pitchFamily="34" charset="0"/>
              </a:rPr>
              <a:t> </a:t>
            </a:r>
            <a:r>
              <a:rPr lang="en-US" sz="1100" err="1">
                <a:effectLst/>
                <a:latin typeface="Manrope" panose="020B0604020202020204" charset="0"/>
                <a:ea typeface="Calibri" panose="020F0502020204030204" pitchFamily="34" charset="0"/>
              </a:rPr>
              <a:t>nhỏ</a:t>
            </a:r>
            <a:endParaRPr lang="en-US"/>
          </a:p>
        </p:txBody>
      </p:sp>
    </p:spTree>
    <p:extLst>
      <p:ext uri="{BB962C8B-B14F-4D97-AF65-F5344CB8AC3E}">
        <p14:creationId xmlns:p14="http://schemas.microsoft.com/office/powerpoint/2010/main" val="9775255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6315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err="1">
                <a:solidFill>
                  <a:schemeClr val="accent2">
                    <a:lumMod val="75000"/>
                  </a:schemeClr>
                </a:solidFill>
                <a:latin typeface="Manrope" panose="020B0604020202020204" charset="0"/>
              </a:rPr>
              <a:t>Phát</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biểu</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về</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bài</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toán</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xây</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dựng</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hệ</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hỗ</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trợ</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quyết</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định</a:t>
            </a:r>
            <a:endParaRPr lang="en-US">
              <a:solidFill>
                <a:schemeClr val="accent2">
                  <a:lumMod val="75000"/>
                </a:schemeClr>
              </a:solidFill>
              <a:latin typeface="Manrope" panose="020B060402020202020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979004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2715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err="1">
                <a:solidFill>
                  <a:schemeClr val="accent2">
                    <a:lumMod val="75000"/>
                  </a:schemeClr>
                </a:solidFill>
                <a:latin typeface="Manrope" panose="020B0604020202020204" charset="0"/>
              </a:rPr>
              <a:t>Mô</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tả</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thiết</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kế</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kiến</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trúc</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mô</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hình</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của</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hệ</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hỗ</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trợ</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quyết</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định</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sử</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dụng</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trong</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bài</a:t>
            </a:r>
            <a:r>
              <a:rPr lang="en-US">
                <a:solidFill>
                  <a:schemeClr val="accent2">
                    <a:lumMod val="75000"/>
                  </a:schemeClr>
                </a:solidFill>
                <a:latin typeface="Manrope" panose="020B0604020202020204" charset="0"/>
              </a:rPr>
              <a:t> </a:t>
            </a:r>
            <a:r>
              <a:rPr lang="en-US" err="1">
                <a:solidFill>
                  <a:schemeClr val="accent2">
                    <a:lumMod val="75000"/>
                  </a:schemeClr>
                </a:solidFill>
                <a:latin typeface="Manrope" panose="020B0604020202020204" charset="0"/>
              </a:rPr>
              <a:t>báo</a:t>
            </a:r>
            <a:endParaRPr lang="en-US">
              <a:solidFill>
                <a:schemeClr val="accent2">
                  <a:lumMod val="75000"/>
                </a:schemeClr>
              </a:solidFill>
              <a:latin typeface="Manrope" panose="020B060402020202020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15771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184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718143"/>
            <a:ext cx="7717500" cy="1371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300">
                <a:latin typeface="Manrope"/>
                <a:ea typeface="Manrope"/>
                <a:cs typeface="Manrope"/>
                <a:sym typeface="Manrop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07675" y="2998243"/>
            <a:ext cx="4528800" cy="365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000"/>
              <a:buNone/>
              <a:defRPr sz="1400">
                <a:solidFill>
                  <a:schemeClr val="dk1"/>
                </a:solidFill>
                <a:latin typeface="Albert Sans"/>
                <a:ea typeface="Albert Sans"/>
                <a:cs typeface="Albert Sans"/>
                <a:sym typeface="Albert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1528512"/>
            <a:ext cx="8390557" cy="3041139"/>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 y="-18084"/>
            <a:ext cx="8430590" cy="1515557"/>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753441" y="3626123"/>
            <a:ext cx="8390557" cy="3041139"/>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713410" y="3641299"/>
            <a:ext cx="8430590" cy="1515557"/>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0" name="Google Shape;90;p14"/>
          <p:cNvSpPr txBox="1">
            <a:spLocks noGrp="1"/>
          </p:cNvSpPr>
          <p:nvPr>
            <p:ph type="title" idx="2"/>
          </p:nvPr>
        </p:nvSpPr>
        <p:spPr>
          <a:xfrm>
            <a:off x="720000" y="2449950"/>
            <a:ext cx="23055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1" name="Google Shape;91;p14"/>
          <p:cNvSpPr txBox="1">
            <a:spLocks noGrp="1"/>
          </p:cNvSpPr>
          <p:nvPr>
            <p:ph type="subTitle" idx="1"/>
          </p:nvPr>
        </p:nvSpPr>
        <p:spPr>
          <a:xfrm>
            <a:off x="720000" y="2752118"/>
            <a:ext cx="2305500" cy="12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92" name="Google Shape;92;p14"/>
          <p:cNvSpPr txBox="1">
            <a:spLocks noGrp="1"/>
          </p:cNvSpPr>
          <p:nvPr>
            <p:ph type="title" idx="3"/>
          </p:nvPr>
        </p:nvSpPr>
        <p:spPr>
          <a:xfrm>
            <a:off x="3419218" y="2449950"/>
            <a:ext cx="23055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3" name="Google Shape;93;p14"/>
          <p:cNvSpPr txBox="1">
            <a:spLocks noGrp="1"/>
          </p:cNvSpPr>
          <p:nvPr>
            <p:ph type="subTitle" idx="4"/>
          </p:nvPr>
        </p:nvSpPr>
        <p:spPr>
          <a:xfrm>
            <a:off x="3419218" y="2752118"/>
            <a:ext cx="2305500" cy="12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94" name="Google Shape;94;p14"/>
          <p:cNvSpPr txBox="1">
            <a:spLocks noGrp="1"/>
          </p:cNvSpPr>
          <p:nvPr>
            <p:ph type="title" idx="5"/>
          </p:nvPr>
        </p:nvSpPr>
        <p:spPr>
          <a:xfrm>
            <a:off x="6118442" y="2449950"/>
            <a:ext cx="23055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5" name="Google Shape;95;p14"/>
          <p:cNvSpPr txBox="1">
            <a:spLocks noGrp="1"/>
          </p:cNvSpPr>
          <p:nvPr>
            <p:ph type="subTitle" idx="6"/>
          </p:nvPr>
        </p:nvSpPr>
        <p:spPr>
          <a:xfrm>
            <a:off x="6118442" y="2752118"/>
            <a:ext cx="2305500" cy="12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96" name="Google Shape;96;p14"/>
          <p:cNvSpPr txBox="1">
            <a:spLocks noGrp="1"/>
          </p:cNvSpPr>
          <p:nvPr>
            <p:ph type="title" idx="7" hasCustomPrompt="1"/>
          </p:nvPr>
        </p:nvSpPr>
        <p:spPr>
          <a:xfrm>
            <a:off x="720000" y="1712783"/>
            <a:ext cx="8229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4"/>
          <p:cNvSpPr txBox="1">
            <a:spLocks noGrp="1"/>
          </p:cNvSpPr>
          <p:nvPr>
            <p:ph type="title" idx="8" hasCustomPrompt="1"/>
          </p:nvPr>
        </p:nvSpPr>
        <p:spPr>
          <a:xfrm>
            <a:off x="3419218" y="1712783"/>
            <a:ext cx="8229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4"/>
          <p:cNvSpPr txBox="1">
            <a:spLocks noGrp="1"/>
          </p:cNvSpPr>
          <p:nvPr>
            <p:ph type="title" idx="9" hasCustomPrompt="1"/>
          </p:nvPr>
        </p:nvSpPr>
        <p:spPr>
          <a:xfrm>
            <a:off x="6118442" y="1712783"/>
            <a:ext cx="8229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4"/>
          <p:cNvSpPr/>
          <p:nvPr/>
        </p:nvSpPr>
        <p:spPr>
          <a:xfrm rot="10800000" flipH="1">
            <a:off x="2" y="4310800"/>
            <a:ext cx="4568131" cy="1657628"/>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rot="10800000" flipH="1">
            <a:off x="1" y="4319701"/>
            <a:ext cx="4594475" cy="825557"/>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flipH="1">
            <a:off x="4573644" y="-823175"/>
            <a:ext cx="4568131" cy="1657628"/>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flipH="1">
            <a:off x="4547301" y="-5"/>
            <a:ext cx="4594475" cy="825557"/>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5" name="Google Shape;105;p15"/>
          <p:cNvSpPr txBox="1">
            <a:spLocks noGrp="1"/>
          </p:cNvSpPr>
          <p:nvPr>
            <p:ph type="subTitle" idx="1"/>
          </p:nvPr>
        </p:nvSpPr>
        <p:spPr>
          <a:xfrm>
            <a:off x="3767400" y="1414800"/>
            <a:ext cx="4663500" cy="292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1100"/>
              <a:buFont typeface="Albert Sans Light"/>
              <a:buChar char="●"/>
              <a:defRPr sz="1100"/>
            </a:lvl1pPr>
            <a:lvl2pPr lvl="1" algn="ctr" rtl="0">
              <a:lnSpc>
                <a:spcPct val="100000"/>
              </a:lnSpc>
              <a:spcBef>
                <a:spcPts val="100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000"/>
              <a:buFont typeface="Nunito Light"/>
              <a:buChar char="○"/>
              <a:defRPr/>
            </a:lvl5pPr>
            <a:lvl6pPr lvl="5" algn="ctr" rtl="0">
              <a:lnSpc>
                <a:spcPct val="100000"/>
              </a:lnSpc>
              <a:spcBef>
                <a:spcPts val="1600"/>
              </a:spcBef>
              <a:spcAft>
                <a:spcPts val="0"/>
              </a:spcAft>
              <a:buClr>
                <a:srgbClr val="999999"/>
              </a:buClr>
              <a:buSzPts val="10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000"/>
              <a:buFont typeface="Nunito Light"/>
              <a:buChar char="■"/>
              <a:defRPr/>
            </a:lvl9pPr>
          </a:lstStyle>
          <a:p>
            <a:endParaRPr/>
          </a:p>
        </p:txBody>
      </p:sp>
      <p:sp>
        <p:nvSpPr>
          <p:cNvPr id="106" name="Google Shape;106;p15"/>
          <p:cNvSpPr>
            <a:spLocks noGrp="1"/>
          </p:cNvSpPr>
          <p:nvPr>
            <p:ph type="pic" idx="2"/>
          </p:nvPr>
        </p:nvSpPr>
        <p:spPr>
          <a:xfrm>
            <a:off x="710475" y="1338600"/>
            <a:ext cx="2856600" cy="2926200"/>
          </a:xfrm>
          <a:prstGeom prst="roundRect">
            <a:avLst>
              <a:gd name="adj" fmla="val 16667"/>
            </a:avLst>
          </a:prstGeom>
          <a:noFill/>
          <a:ln>
            <a:noFill/>
          </a:ln>
        </p:spPr>
      </p:sp>
      <p:sp>
        <p:nvSpPr>
          <p:cNvPr id="107" name="Google Shape;107;p15"/>
          <p:cNvSpPr/>
          <p:nvPr/>
        </p:nvSpPr>
        <p:spPr>
          <a:xfrm rot="10800000" flipH="1">
            <a:off x="2" y="4310800"/>
            <a:ext cx="4568131" cy="1657628"/>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rot="10800000" flipH="1">
            <a:off x="1" y="4319701"/>
            <a:ext cx="4594475" cy="825557"/>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flipH="1">
            <a:off x="4573644" y="-823175"/>
            <a:ext cx="4568131" cy="1657628"/>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flipH="1">
            <a:off x="4547301" y="-5"/>
            <a:ext cx="4594475" cy="825557"/>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2391875" y="3176488"/>
            <a:ext cx="43602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13" name="Google Shape;113;p16"/>
          <p:cNvSpPr txBox="1">
            <a:spLocks noGrp="1"/>
          </p:cNvSpPr>
          <p:nvPr>
            <p:ph type="subTitle" idx="1"/>
          </p:nvPr>
        </p:nvSpPr>
        <p:spPr>
          <a:xfrm>
            <a:off x="1051500" y="1511325"/>
            <a:ext cx="7041000" cy="147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
        <p:nvSpPr>
          <p:cNvPr id="114" name="Google Shape;114;p16"/>
          <p:cNvSpPr/>
          <p:nvPr/>
        </p:nvSpPr>
        <p:spPr>
          <a:xfrm flipH="1">
            <a:off x="2681226" y="-1176103"/>
            <a:ext cx="6462773" cy="2342918"/>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flipH="1">
            <a:off x="2648703" y="-12424"/>
            <a:ext cx="6495297" cy="1167779"/>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rot="10800000" flipH="1">
            <a:off x="4" y="3976685"/>
            <a:ext cx="6462773" cy="2342918"/>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rot="10800000" flipH="1">
            <a:off x="3" y="3988145"/>
            <a:ext cx="6495297" cy="1167779"/>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134"/>
        <p:cNvGrpSpPr/>
        <p:nvPr/>
      </p:nvGrpSpPr>
      <p:grpSpPr>
        <a:xfrm>
          <a:off x="0" y="0"/>
          <a:ext cx="0" cy="0"/>
          <a:chOff x="0" y="0"/>
          <a:chExt cx="0" cy="0"/>
        </a:xfrm>
      </p:grpSpPr>
      <p:sp>
        <p:nvSpPr>
          <p:cNvPr id="135" name="Google Shape;135;p19"/>
          <p:cNvSpPr/>
          <p:nvPr/>
        </p:nvSpPr>
        <p:spPr>
          <a:xfrm flipH="1">
            <a:off x="753441" y="-1528512"/>
            <a:ext cx="8390557" cy="3041139"/>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flipH="1">
            <a:off x="713410" y="-18084"/>
            <a:ext cx="8430590" cy="1515557"/>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rot="10800000" flipH="1">
            <a:off x="0" y="3626123"/>
            <a:ext cx="8390557" cy="3041139"/>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p:nvPr/>
        </p:nvSpPr>
        <p:spPr>
          <a:xfrm rot="10800000" flipH="1">
            <a:off x="-1" y="3641299"/>
            <a:ext cx="8430590" cy="1515557"/>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
    <p:spTree>
      <p:nvGrpSpPr>
        <p:cNvPr id="1" name="Shape 139"/>
        <p:cNvGrpSpPr/>
        <p:nvPr/>
      </p:nvGrpSpPr>
      <p:grpSpPr>
        <a:xfrm>
          <a:off x="0" y="0"/>
          <a:ext cx="0" cy="0"/>
          <a:chOff x="0" y="0"/>
          <a:chExt cx="0" cy="0"/>
        </a:xfrm>
      </p:grpSpPr>
      <p:sp>
        <p:nvSpPr>
          <p:cNvPr id="140" name="Google Shape;140;p20"/>
          <p:cNvSpPr/>
          <p:nvPr/>
        </p:nvSpPr>
        <p:spPr>
          <a:xfrm rot="10800000" flipH="1">
            <a:off x="2" y="4310800"/>
            <a:ext cx="4568131" cy="1657628"/>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rot="10800000" flipH="1">
            <a:off x="1" y="4319701"/>
            <a:ext cx="4594475" cy="825557"/>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flipH="1">
            <a:off x="4573644" y="-823175"/>
            <a:ext cx="4568131" cy="1657628"/>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flipH="1">
            <a:off x="4547301" y="-5"/>
            <a:ext cx="4594475" cy="825557"/>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084825" y="2026950"/>
            <a:ext cx="63459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13225" y="2026950"/>
            <a:ext cx="1371600" cy="108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txBox="1">
            <a:spLocks noGrp="1"/>
          </p:cNvSpPr>
          <p:nvPr>
            <p:ph type="subTitle" idx="1"/>
          </p:nvPr>
        </p:nvSpPr>
        <p:spPr>
          <a:xfrm>
            <a:off x="2084825" y="2741575"/>
            <a:ext cx="63459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600"/>
            </a:lvl1pPr>
            <a:lvl2pPr lvl="1" algn="ctr" rtl="0">
              <a:lnSpc>
                <a:spcPct val="100000"/>
              </a:lnSpc>
              <a:spcBef>
                <a:spcPts val="0"/>
              </a:spcBef>
              <a:spcAft>
                <a:spcPts val="0"/>
              </a:spcAft>
              <a:buSzPts val="1000"/>
              <a:buNone/>
              <a:defRPr/>
            </a:lvl2pPr>
            <a:lvl3pPr lvl="2" algn="ctr" rtl="0">
              <a:lnSpc>
                <a:spcPct val="100000"/>
              </a:lnSpc>
              <a:spcBef>
                <a:spcPts val="1600"/>
              </a:spcBef>
              <a:spcAft>
                <a:spcPts val="0"/>
              </a:spcAft>
              <a:buSzPts val="1000"/>
              <a:buNone/>
              <a:defRPr/>
            </a:lvl3pPr>
            <a:lvl4pPr lvl="3" algn="ctr" rtl="0">
              <a:lnSpc>
                <a:spcPct val="100000"/>
              </a:lnSpc>
              <a:spcBef>
                <a:spcPts val="1600"/>
              </a:spcBef>
              <a:spcAft>
                <a:spcPts val="0"/>
              </a:spcAft>
              <a:buSzPts val="1000"/>
              <a:buNone/>
              <a:defRPr/>
            </a:lvl4pPr>
            <a:lvl5pPr lvl="4" algn="ctr" rtl="0">
              <a:lnSpc>
                <a:spcPct val="100000"/>
              </a:lnSpc>
              <a:spcBef>
                <a:spcPts val="1600"/>
              </a:spcBef>
              <a:spcAft>
                <a:spcPts val="0"/>
              </a:spcAft>
              <a:buSzPts val="1000"/>
              <a:buNone/>
              <a:defRPr/>
            </a:lvl5pPr>
            <a:lvl6pPr lvl="5" algn="ctr" rtl="0">
              <a:lnSpc>
                <a:spcPct val="100000"/>
              </a:lnSpc>
              <a:spcBef>
                <a:spcPts val="1600"/>
              </a:spcBef>
              <a:spcAft>
                <a:spcPts val="0"/>
              </a:spcAft>
              <a:buSzPts val="1000"/>
              <a:buNone/>
              <a:defRPr/>
            </a:lvl6pPr>
            <a:lvl7pPr lvl="6" algn="ctr" rtl="0">
              <a:lnSpc>
                <a:spcPct val="100000"/>
              </a:lnSpc>
              <a:spcBef>
                <a:spcPts val="1600"/>
              </a:spcBef>
              <a:spcAft>
                <a:spcPts val="0"/>
              </a:spcAft>
              <a:buSzPts val="1000"/>
              <a:buNone/>
              <a:defRPr/>
            </a:lvl7pPr>
            <a:lvl8pPr lvl="7" algn="ctr" rtl="0">
              <a:lnSpc>
                <a:spcPct val="100000"/>
              </a:lnSpc>
              <a:spcBef>
                <a:spcPts val="1600"/>
              </a:spcBef>
              <a:spcAft>
                <a:spcPts val="0"/>
              </a:spcAft>
              <a:buSzPts val="1000"/>
              <a:buNone/>
              <a:defRPr/>
            </a:lvl8pPr>
            <a:lvl9pPr lvl="8" algn="ctr" rtl="0">
              <a:lnSpc>
                <a:spcPct val="100000"/>
              </a:lnSpc>
              <a:spcBef>
                <a:spcPts val="1600"/>
              </a:spcBef>
              <a:spcAft>
                <a:spcPts val="1600"/>
              </a:spcAft>
              <a:buSzPts val="1000"/>
              <a:buNone/>
              <a:defRPr/>
            </a:lvl9pPr>
          </a:lstStyle>
          <a:p>
            <a:endParaRPr/>
          </a:p>
        </p:txBody>
      </p:sp>
      <p:sp>
        <p:nvSpPr>
          <p:cNvPr id="19" name="Google Shape;19;p3"/>
          <p:cNvSpPr/>
          <p:nvPr/>
        </p:nvSpPr>
        <p:spPr>
          <a:xfrm flipH="1">
            <a:off x="753441" y="-1528512"/>
            <a:ext cx="8390557" cy="3041139"/>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713410" y="-18084"/>
            <a:ext cx="8430590" cy="1515557"/>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10800000" flipH="1">
            <a:off x="0" y="3626123"/>
            <a:ext cx="8390557" cy="3041139"/>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10800000" flipH="1">
            <a:off x="-1" y="3641299"/>
            <a:ext cx="8430590" cy="1515557"/>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20000" y="1210989"/>
            <a:ext cx="7704000" cy="27432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rgbClr val="42FFB7"/>
              </a:buClr>
              <a:buSzPts val="1100"/>
              <a:buFont typeface="Nunito Light"/>
              <a:buChar char="●"/>
              <a:defRPr sz="1200">
                <a:solidFill>
                  <a:srgbClr val="434343"/>
                </a:solidFill>
              </a:defRPr>
            </a:lvl1pPr>
            <a:lvl2pPr marL="914400" lvl="1" indent="-298450" rtl="0">
              <a:lnSpc>
                <a:spcPct val="115000"/>
              </a:lnSpc>
              <a:spcBef>
                <a:spcPts val="0"/>
              </a:spcBef>
              <a:spcAft>
                <a:spcPts val="0"/>
              </a:spcAft>
              <a:buClr>
                <a:srgbClr val="FFC800"/>
              </a:buClr>
              <a:buSzPts val="1100"/>
              <a:buFont typeface="Nunito Light"/>
              <a:buChar char="○"/>
              <a:defRPr sz="1100">
                <a:solidFill>
                  <a:srgbClr val="434343"/>
                </a:solidFill>
              </a:defRPr>
            </a:lvl2pPr>
            <a:lvl3pPr marL="1371600" lvl="2" indent="-298450" rtl="0">
              <a:lnSpc>
                <a:spcPct val="115000"/>
              </a:lnSpc>
              <a:spcBef>
                <a:spcPts val="1600"/>
              </a:spcBef>
              <a:spcAft>
                <a:spcPts val="0"/>
              </a:spcAft>
              <a:buClr>
                <a:srgbClr val="FFC800"/>
              </a:buClr>
              <a:buSzPts val="1100"/>
              <a:buFont typeface="Nunito Light"/>
              <a:buChar char="■"/>
              <a:defRPr sz="1100">
                <a:solidFill>
                  <a:srgbClr val="434343"/>
                </a:solidFill>
              </a:defRPr>
            </a:lvl3pPr>
            <a:lvl4pPr marL="1828800" lvl="3" indent="-298450" rtl="0">
              <a:lnSpc>
                <a:spcPct val="115000"/>
              </a:lnSpc>
              <a:spcBef>
                <a:spcPts val="1600"/>
              </a:spcBef>
              <a:spcAft>
                <a:spcPts val="0"/>
              </a:spcAft>
              <a:buClr>
                <a:srgbClr val="FFC800"/>
              </a:buClr>
              <a:buSzPts val="1100"/>
              <a:buFont typeface="Nunito Light"/>
              <a:buChar char="●"/>
              <a:defRPr sz="1100">
                <a:solidFill>
                  <a:srgbClr val="434343"/>
                </a:solidFill>
              </a:defRPr>
            </a:lvl4pPr>
            <a:lvl5pPr marL="2286000" lvl="4" indent="-298450" rtl="0">
              <a:lnSpc>
                <a:spcPct val="115000"/>
              </a:lnSpc>
              <a:spcBef>
                <a:spcPts val="1600"/>
              </a:spcBef>
              <a:spcAft>
                <a:spcPts val="0"/>
              </a:spcAft>
              <a:buClr>
                <a:srgbClr val="434343"/>
              </a:buClr>
              <a:buSzPts val="1100"/>
              <a:buFont typeface="Nunito Light"/>
              <a:buChar char="○"/>
              <a:defRPr sz="1100">
                <a:solidFill>
                  <a:srgbClr val="434343"/>
                </a:solidFill>
              </a:defRPr>
            </a:lvl5pPr>
            <a:lvl6pPr marL="2743200" lvl="5" indent="-298450" rtl="0">
              <a:lnSpc>
                <a:spcPct val="115000"/>
              </a:lnSpc>
              <a:spcBef>
                <a:spcPts val="1600"/>
              </a:spcBef>
              <a:spcAft>
                <a:spcPts val="0"/>
              </a:spcAft>
              <a:buClr>
                <a:srgbClr val="434343"/>
              </a:buClr>
              <a:buSzPts val="1100"/>
              <a:buFont typeface="Nunito Light"/>
              <a:buChar char="■"/>
              <a:defRPr sz="1100">
                <a:solidFill>
                  <a:srgbClr val="434343"/>
                </a:solidFill>
              </a:defRPr>
            </a:lvl6pPr>
            <a:lvl7pPr marL="3200400" lvl="6" indent="-298450" rtl="0">
              <a:lnSpc>
                <a:spcPct val="115000"/>
              </a:lnSpc>
              <a:spcBef>
                <a:spcPts val="1600"/>
              </a:spcBef>
              <a:spcAft>
                <a:spcPts val="0"/>
              </a:spcAft>
              <a:buClr>
                <a:srgbClr val="434343"/>
              </a:buClr>
              <a:buSzPts val="1100"/>
              <a:buFont typeface="Nunito Light"/>
              <a:buChar char="●"/>
              <a:defRPr sz="1100">
                <a:solidFill>
                  <a:srgbClr val="434343"/>
                </a:solidFill>
              </a:defRPr>
            </a:lvl7pPr>
            <a:lvl8pPr marL="3657600" lvl="7" indent="-298450" rtl="0">
              <a:lnSpc>
                <a:spcPct val="115000"/>
              </a:lnSpc>
              <a:spcBef>
                <a:spcPts val="1600"/>
              </a:spcBef>
              <a:spcAft>
                <a:spcPts val="0"/>
              </a:spcAft>
              <a:buClr>
                <a:srgbClr val="434343"/>
              </a:buClr>
              <a:buSzPts val="1100"/>
              <a:buFont typeface="Nunito Light"/>
              <a:buChar char="○"/>
              <a:defRPr sz="1100">
                <a:solidFill>
                  <a:srgbClr val="434343"/>
                </a:solidFill>
              </a:defRPr>
            </a:lvl8pPr>
            <a:lvl9pPr marL="4114800" lvl="8" indent="-298450" rtl="0">
              <a:lnSpc>
                <a:spcPct val="115000"/>
              </a:lnSpc>
              <a:spcBef>
                <a:spcPts val="1600"/>
              </a:spcBef>
              <a:spcAft>
                <a:spcPts val="1600"/>
              </a:spcAft>
              <a:buClr>
                <a:srgbClr val="434343"/>
              </a:buClr>
              <a:buSzPts val="1100"/>
              <a:buFont typeface="Nunito Light"/>
              <a:buChar char="■"/>
              <a:defRPr sz="1100">
                <a:solidFill>
                  <a:srgbClr val="434343"/>
                </a:solidFill>
              </a:defRPr>
            </a:lvl9pPr>
          </a:lstStyle>
          <a:p>
            <a:endParaRPr/>
          </a:p>
        </p:txBody>
      </p:sp>
      <p:sp>
        <p:nvSpPr>
          <p:cNvPr id="26" name="Google Shape;26;p4"/>
          <p:cNvSpPr/>
          <p:nvPr/>
        </p:nvSpPr>
        <p:spPr>
          <a:xfrm flipH="1">
            <a:off x="4573644" y="-823175"/>
            <a:ext cx="4568131" cy="1657628"/>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flipH="1">
            <a:off x="4547301" y="-5"/>
            <a:ext cx="4594475" cy="825557"/>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10800000" flipH="1">
            <a:off x="2" y="4310800"/>
            <a:ext cx="4568131" cy="1657628"/>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10800000" flipH="1">
            <a:off x="1" y="4319701"/>
            <a:ext cx="4594475" cy="825557"/>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 name="Google Shape;42;p6"/>
          <p:cNvSpPr/>
          <p:nvPr/>
        </p:nvSpPr>
        <p:spPr>
          <a:xfrm flipH="1">
            <a:off x="4573644" y="-823175"/>
            <a:ext cx="4568131" cy="1657628"/>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flipH="1">
            <a:off x="4547301" y="-5"/>
            <a:ext cx="4594475" cy="825557"/>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10800000" flipH="1">
            <a:off x="2" y="4310800"/>
            <a:ext cx="4568131" cy="1657628"/>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rot="10800000" flipH="1">
            <a:off x="1" y="4319701"/>
            <a:ext cx="4594475" cy="825557"/>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720000" y="1155350"/>
            <a:ext cx="4755000" cy="587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 name="Google Shape;48;p7"/>
          <p:cNvSpPr txBox="1">
            <a:spLocks noGrp="1"/>
          </p:cNvSpPr>
          <p:nvPr>
            <p:ph type="subTitle" idx="1"/>
          </p:nvPr>
        </p:nvSpPr>
        <p:spPr>
          <a:xfrm>
            <a:off x="720000" y="1663275"/>
            <a:ext cx="4755000" cy="237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1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000"/>
              <a:buFont typeface="Nunito Light"/>
              <a:buChar char="○"/>
              <a:defRPr/>
            </a:lvl5pPr>
            <a:lvl6pPr lvl="5" algn="ctr" rtl="0">
              <a:lnSpc>
                <a:spcPct val="100000"/>
              </a:lnSpc>
              <a:spcBef>
                <a:spcPts val="1600"/>
              </a:spcBef>
              <a:spcAft>
                <a:spcPts val="0"/>
              </a:spcAft>
              <a:buClr>
                <a:srgbClr val="999999"/>
              </a:buClr>
              <a:buSzPts val="10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000"/>
              <a:buFont typeface="Nunito Light"/>
              <a:buChar char="■"/>
              <a:defRPr/>
            </a:lvl9pPr>
          </a:lstStyle>
          <a:p>
            <a:endParaRPr/>
          </a:p>
        </p:txBody>
      </p:sp>
      <p:sp>
        <p:nvSpPr>
          <p:cNvPr id="49" name="Google Shape;49;p7"/>
          <p:cNvSpPr>
            <a:spLocks noGrp="1"/>
          </p:cNvSpPr>
          <p:nvPr>
            <p:ph type="pic" idx="2"/>
          </p:nvPr>
        </p:nvSpPr>
        <p:spPr>
          <a:xfrm>
            <a:off x="5643575" y="539500"/>
            <a:ext cx="3200400" cy="4064400"/>
          </a:xfrm>
          <a:prstGeom prst="roundRect">
            <a:avLst>
              <a:gd name="adj" fmla="val 16667"/>
            </a:avLst>
          </a:prstGeom>
          <a:noFill/>
          <a:ln>
            <a:noFill/>
          </a:ln>
        </p:spPr>
      </p:sp>
      <p:sp>
        <p:nvSpPr>
          <p:cNvPr id="50" name="Google Shape;50;p7"/>
          <p:cNvSpPr/>
          <p:nvPr/>
        </p:nvSpPr>
        <p:spPr>
          <a:xfrm>
            <a:off x="4" y="-1176103"/>
            <a:ext cx="6462773" cy="2342918"/>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a:off x="3" y="-12424"/>
            <a:ext cx="6495297" cy="1167779"/>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rot="10800000">
            <a:off x="2679001" y="3976685"/>
            <a:ext cx="6462773" cy="2342918"/>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rot="10800000">
            <a:off x="2646478" y="3988145"/>
            <a:ext cx="6495297" cy="1167779"/>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6" name="Google Shape;56;p8"/>
          <p:cNvSpPr/>
          <p:nvPr/>
        </p:nvSpPr>
        <p:spPr>
          <a:xfrm flipH="1">
            <a:off x="753441" y="-1528512"/>
            <a:ext cx="8390557" cy="3041139"/>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flipH="1">
            <a:off x="713410" y="-18084"/>
            <a:ext cx="8430590" cy="1515557"/>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10800000" flipH="1">
            <a:off x="0" y="3626123"/>
            <a:ext cx="8390557" cy="3041139"/>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rot="10800000" flipH="1">
            <a:off x="-1" y="3641299"/>
            <a:ext cx="8430590" cy="1515557"/>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2" name="Google Shape;62;p9"/>
          <p:cNvSpPr txBox="1">
            <a:spLocks noGrp="1"/>
          </p:cNvSpPr>
          <p:nvPr>
            <p:ph type="subTitle" idx="1"/>
          </p:nvPr>
        </p:nvSpPr>
        <p:spPr>
          <a:xfrm>
            <a:off x="2135550" y="3153500"/>
            <a:ext cx="48729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000"/>
              <a:buNone/>
              <a:defRPr/>
            </a:lvl2pPr>
            <a:lvl3pPr lvl="2" algn="ctr" rtl="0">
              <a:lnSpc>
                <a:spcPct val="100000"/>
              </a:lnSpc>
              <a:spcBef>
                <a:spcPts val="1600"/>
              </a:spcBef>
              <a:spcAft>
                <a:spcPts val="0"/>
              </a:spcAft>
              <a:buSzPts val="1000"/>
              <a:buNone/>
              <a:defRPr/>
            </a:lvl3pPr>
            <a:lvl4pPr lvl="3" algn="ctr" rtl="0">
              <a:lnSpc>
                <a:spcPct val="100000"/>
              </a:lnSpc>
              <a:spcBef>
                <a:spcPts val="1600"/>
              </a:spcBef>
              <a:spcAft>
                <a:spcPts val="0"/>
              </a:spcAft>
              <a:buSzPts val="1000"/>
              <a:buNone/>
              <a:defRPr/>
            </a:lvl4pPr>
            <a:lvl5pPr lvl="4" algn="ctr" rtl="0">
              <a:lnSpc>
                <a:spcPct val="100000"/>
              </a:lnSpc>
              <a:spcBef>
                <a:spcPts val="1600"/>
              </a:spcBef>
              <a:spcAft>
                <a:spcPts val="0"/>
              </a:spcAft>
              <a:buSzPts val="1000"/>
              <a:buNone/>
              <a:defRPr/>
            </a:lvl5pPr>
            <a:lvl6pPr lvl="5" algn="ctr" rtl="0">
              <a:lnSpc>
                <a:spcPct val="100000"/>
              </a:lnSpc>
              <a:spcBef>
                <a:spcPts val="1600"/>
              </a:spcBef>
              <a:spcAft>
                <a:spcPts val="0"/>
              </a:spcAft>
              <a:buSzPts val="1000"/>
              <a:buNone/>
              <a:defRPr/>
            </a:lvl6pPr>
            <a:lvl7pPr lvl="6" algn="ctr" rtl="0">
              <a:lnSpc>
                <a:spcPct val="100000"/>
              </a:lnSpc>
              <a:spcBef>
                <a:spcPts val="1600"/>
              </a:spcBef>
              <a:spcAft>
                <a:spcPts val="0"/>
              </a:spcAft>
              <a:buSzPts val="1000"/>
              <a:buNone/>
              <a:defRPr/>
            </a:lvl7pPr>
            <a:lvl8pPr lvl="7" algn="ctr" rtl="0">
              <a:lnSpc>
                <a:spcPct val="100000"/>
              </a:lnSpc>
              <a:spcBef>
                <a:spcPts val="1600"/>
              </a:spcBef>
              <a:spcAft>
                <a:spcPts val="0"/>
              </a:spcAft>
              <a:buSzPts val="1000"/>
              <a:buNone/>
              <a:defRPr/>
            </a:lvl8pPr>
            <a:lvl9pPr lvl="8" algn="ctr" rtl="0">
              <a:lnSpc>
                <a:spcPct val="100000"/>
              </a:lnSpc>
              <a:spcBef>
                <a:spcPts val="1600"/>
              </a:spcBef>
              <a:spcAft>
                <a:spcPts val="1600"/>
              </a:spcAft>
              <a:buSzPts val="1000"/>
              <a:buNone/>
              <a:defRPr/>
            </a:lvl9pPr>
          </a:lstStyle>
          <a:p>
            <a:endParaRPr/>
          </a:p>
        </p:txBody>
      </p:sp>
      <p:sp>
        <p:nvSpPr>
          <p:cNvPr id="63" name="Google Shape;63;p9"/>
          <p:cNvSpPr/>
          <p:nvPr/>
        </p:nvSpPr>
        <p:spPr>
          <a:xfrm>
            <a:off x="0" y="-1528512"/>
            <a:ext cx="8390557" cy="3041139"/>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p:nvPr/>
        </p:nvSpPr>
        <p:spPr>
          <a:xfrm>
            <a:off x="-1" y="-18084"/>
            <a:ext cx="8430590" cy="1515557"/>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10800000">
            <a:off x="753441" y="3626123"/>
            <a:ext cx="8390557" cy="3041139"/>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rot="10800000">
            <a:off x="713410" y="3641299"/>
            <a:ext cx="8430590" cy="1515557"/>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4"/>
        <p:cNvGrpSpPr/>
        <p:nvPr/>
      </p:nvGrpSpPr>
      <p:grpSpPr>
        <a:xfrm>
          <a:off x="0" y="0"/>
          <a:ext cx="0" cy="0"/>
          <a:chOff x="0" y="0"/>
          <a:chExt cx="0" cy="0"/>
        </a:xfrm>
      </p:grpSpPr>
      <p:sp>
        <p:nvSpPr>
          <p:cNvPr id="75" name="Google Shape;75;p11"/>
          <p:cNvSpPr txBox="1">
            <a:spLocks noGrp="1"/>
          </p:cNvSpPr>
          <p:nvPr>
            <p:ph type="title" hasCustomPrompt="1"/>
          </p:nvPr>
        </p:nvSpPr>
        <p:spPr>
          <a:xfrm>
            <a:off x="1284000" y="1288250"/>
            <a:ext cx="6576000" cy="197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6" name="Google Shape;76;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77" name="Google Shape;77;p11"/>
          <p:cNvSpPr/>
          <p:nvPr/>
        </p:nvSpPr>
        <p:spPr>
          <a:xfrm flipH="1">
            <a:off x="753441" y="-1528512"/>
            <a:ext cx="8390557" cy="3041139"/>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1"/>
          <p:cNvSpPr/>
          <p:nvPr/>
        </p:nvSpPr>
        <p:spPr>
          <a:xfrm flipH="1">
            <a:off x="713410" y="-18084"/>
            <a:ext cx="8430590" cy="1515557"/>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rot="10800000" flipH="1">
            <a:off x="0" y="3626123"/>
            <a:ext cx="8390557" cy="3041139"/>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rot="10800000" flipH="1">
            <a:off x="-1" y="3641299"/>
            <a:ext cx="8430590" cy="1515557"/>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1pPr>
            <a:lvl2pPr lvl="1"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2pPr>
            <a:lvl3pPr lvl="2"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3pPr>
            <a:lvl4pPr lvl="3"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4pPr>
            <a:lvl5pPr lvl="4"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5pPr>
            <a:lvl6pPr lvl="5"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6pPr>
            <a:lvl7pPr lvl="6"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7pPr>
            <a:lvl8pPr lvl="7"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8pPr>
            <a:lvl9pPr lvl="8"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292100">
              <a:lnSpc>
                <a:spcPct val="100000"/>
              </a:lnSpc>
              <a:spcBef>
                <a:spcPts val="0"/>
              </a:spcBef>
              <a:spcAft>
                <a:spcPts val="0"/>
              </a:spcAft>
              <a:buClr>
                <a:schemeClr val="dk1"/>
              </a:buClr>
              <a:buSzPts val="1000"/>
              <a:buFont typeface="Albert Sans"/>
              <a:buChar char="●"/>
              <a:defRPr sz="1000">
                <a:solidFill>
                  <a:schemeClr val="dk1"/>
                </a:solidFill>
                <a:latin typeface="Albert Sans"/>
                <a:ea typeface="Albert Sans"/>
                <a:cs typeface="Albert Sans"/>
                <a:sym typeface="Albert Sans"/>
              </a:defRPr>
            </a:lvl1pPr>
            <a:lvl2pPr marL="914400" lvl="1" indent="-292100">
              <a:lnSpc>
                <a:spcPct val="100000"/>
              </a:lnSpc>
              <a:spcBef>
                <a:spcPts val="1600"/>
              </a:spcBef>
              <a:spcAft>
                <a:spcPts val="0"/>
              </a:spcAft>
              <a:buClr>
                <a:schemeClr val="dk1"/>
              </a:buClr>
              <a:buSzPts val="1000"/>
              <a:buFont typeface="Albert Sans"/>
              <a:buChar char="○"/>
              <a:defRPr sz="1000">
                <a:solidFill>
                  <a:schemeClr val="dk1"/>
                </a:solidFill>
                <a:latin typeface="Albert Sans"/>
                <a:ea typeface="Albert Sans"/>
                <a:cs typeface="Albert Sans"/>
                <a:sym typeface="Albert Sans"/>
              </a:defRPr>
            </a:lvl2pPr>
            <a:lvl3pPr marL="1371600" lvl="2" indent="-292100">
              <a:lnSpc>
                <a:spcPct val="100000"/>
              </a:lnSpc>
              <a:spcBef>
                <a:spcPts val="1600"/>
              </a:spcBef>
              <a:spcAft>
                <a:spcPts val="0"/>
              </a:spcAft>
              <a:buClr>
                <a:schemeClr val="dk1"/>
              </a:buClr>
              <a:buSzPts val="1000"/>
              <a:buFont typeface="Albert Sans"/>
              <a:buChar char="■"/>
              <a:defRPr sz="1000">
                <a:solidFill>
                  <a:schemeClr val="dk1"/>
                </a:solidFill>
                <a:latin typeface="Albert Sans"/>
                <a:ea typeface="Albert Sans"/>
                <a:cs typeface="Albert Sans"/>
                <a:sym typeface="Albert Sans"/>
              </a:defRPr>
            </a:lvl3pPr>
            <a:lvl4pPr marL="1828800" lvl="3" indent="-292100">
              <a:lnSpc>
                <a:spcPct val="100000"/>
              </a:lnSpc>
              <a:spcBef>
                <a:spcPts val="1600"/>
              </a:spcBef>
              <a:spcAft>
                <a:spcPts val="0"/>
              </a:spcAft>
              <a:buClr>
                <a:schemeClr val="dk1"/>
              </a:buClr>
              <a:buSzPts val="1000"/>
              <a:buFont typeface="Albert Sans"/>
              <a:buChar char="●"/>
              <a:defRPr sz="1000">
                <a:solidFill>
                  <a:schemeClr val="dk1"/>
                </a:solidFill>
                <a:latin typeface="Albert Sans"/>
                <a:ea typeface="Albert Sans"/>
                <a:cs typeface="Albert Sans"/>
                <a:sym typeface="Albert Sans"/>
              </a:defRPr>
            </a:lvl4pPr>
            <a:lvl5pPr marL="2286000" lvl="4" indent="-292100">
              <a:lnSpc>
                <a:spcPct val="100000"/>
              </a:lnSpc>
              <a:spcBef>
                <a:spcPts val="1600"/>
              </a:spcBef>
              <a:spcAft>
                <a:spcPts val="0"/>
              </a:spcAft>
              <a:buClr>
                <a:schemeClr val="dk1"/>
              </a:buClr>
              <a:buSzPts val="1000"/>
              <a:buFont typeface="Albert Sans"/>
              <a:buChar char="○"/>
              <a:defRPr sz="1000">
                <a:solidFill>
                  <a:schemeClr val="dk1"/>
                </a:solidFill>
                <a:latin typeface="Albert Sans"/>
                <a:ea typeface="Albert Sans"/>
                <a:cs typeface="Albert Sans"/>
                <a:sym typeface="Albert Sans"/>
              </a:defRPr>
            </a:lvl5pPr>
            <a:lvl6pPr marL="2743200" lvl="5" indent="-292100">
              <a:lnSpc>
                <a:spcPct val="100000"/>
              </a:lnSpc>
              <a:spcBef>
                <a:spcPts val="1600"/>
              </a:spcBef>
              <a:spcAft>
                <a:spcPts val="0"/>
              </a:spcAft>
              <a:buClr>
                <a:schemeClr val="dk1"/>
              </a:buClr>
              <a:buSzPts val="1000"/>
              <a:buFont typeface="Albert Sans"/>
              <a:buChar char="■"/>
              <a:defRPr sz="1000">
                <a:solidFill>
                  <a:schemeClr val="dk1"/>
                </a:solidFill>
                <a:latin typeface="Albert Sans"/>
                <a:ea typeface="Albert Sans"/>
                <a:cs typeface="Albert Sans"/>
                <a:sym typeface="Albert Sans"/>
              </a:defRPr>
            </a:lvl6pPr>
            <a:lvl7pPr marL="3200400" lvl="6" indent="-292100">
              <a:lnSpc>
                <a:spcPct val="100000"/>
              </a:lnSpc>
              <a:spcBef>
                <a:spcPts val="1600"/>
              </a:spcBef>
              <a:spcAft>
                <a:spcPts val="0"/>
              </a:spcAft>
              <a:buClr>
                <a:schemeClr val="dk1"/>
              </a:buClr>
              <a:buSzPts val="1000"/>
              <a:buFont typeface="Albert Sans"/>
              <a:buChar char="●"/>
              <a:defRPr sz="1000">
                <a:solidFill>
                  <a:schemeClr val="dk1"/>
                </a:solidFill>
                <a:latin typeface="Albert Sans"/>
                <a:ea typeface="Albert Sans"/>
                <a:cs typeface="Albert Sans"/>
                <a:sym typeface="Albert Sans"/>
              </a:defRPr>
            </a:lvl7pPr>
            <a:lvl8pPr marL="3657600" lvl="7" indent="-292100">
              <a:lnSpc>
                <a:spcPct val="100000"/>
              </a:lnSpc>
              <a:spcBef>
                <a:spcPts val="1600"/>
              </a:spcBef>
              <a:spcAft>
                <a:spcPts val="0"/>
              </a:spcAft>
              <a:buClr>
                <a:schemeClr val="dk1"/>
              </a:buClr>
              <a:buSzPts val="1000"/>
              <a:buFont typeface="Albert Sans"/>
              <a:buChar char="○"/>
              <a:defRPr sz="1000">
                <a:solidFill>
                  <a:schemeClr val="dk1"/>
                </a:solidFill>
                <a:latin typeface="Albert Sans"/>
                <a:ea typeface="Albert Sans"/>
                <a:cs typeface="Albert Sans"/>
                <a:sym typeface="Albert Sans"/>
              </a:defRPr>
            </a:lvl8pPr>
            <a:lvl9pPr marL="4114800" lvl="8" indent="-292100">
              <a:lnSpc>
                <a:spcPct val="100000"/>
              </a:lnSpc>
              <a:spcBef>
                <a:spcPts val="1600"/>
              </a:spcBef>
              <a:spcAft>
                <a:spcPts val="1600"/>
              </a:spcAft>
              <a:buClr>
                <a:schemeClr val="dk1"/>
              </a:buClr>
              <a:buSzPts val="1000"/>
              <a:buFont typeface="Albert Sans"/>
              <a:buChar char="■"/>
              <a:defRPr sz="10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7" r:id="rId8"/>
    <p:sldLayoutId id="2147483658" r:id="rId9"/>
    <p:sldLayoutId id="2147483660" r:id="rId10"/>
    <p:sldLayoutId id="2147483661" r:id="rId11"/>
    <p:sldLayoutId id="2147483662" r:id="rId12"/>
    <p:sldLayoutId id="2147483665" r:id="rId13"/>
    <p:sldLayoutId id="214748366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ctrTitle"/>
          </p:nvPr>
        </p:nvSpPr>
        <p:spPr>
          <a:xfrm>
            <a:off x="338521" y="906308"/>
            <a:ext cx="8621937" cy="2972571"/>
          </a:xfrm>
          <a:prstGeom prst="rect">
            <a:avLst/>
          </a:prstGeom>
        </p:spPr>
        <p:txBody>
          <a:bodyPr spcFirstLastPara="1" wrap="square" lIns="91425" tIns="91425" rIns="91425" bIns="91425" anchor="b" anchorCtr="0">
            <a:noAutofit/>
          </a:bodyPr>
          <a:lstStyle/>
          <a:p>
            <a:r>
              <a:rPr lang="en" sz="2800" b="1" dirty="0">
                <a:solidFill>
                  <a:schemeClr val="accent4">
                    <a:lumMod val="25000"/>
                  </a:schemeClr>
                </a:solidFill>
              </a:rPr>
              <a:t>Hệ thống hỗ trợ quyết định</a:t>
            </a:r>
            <a:r>
              <a:rPr lang="en" sz="2800" dirty="0">
                <a:solidFill>
                  <a:schemeClr val="accent4">
                    <a:lumMod val="25000"/>
                  </a:schemeClr>
                </a:solidFill>
              </a:rPr>
              <a:t> </a:t>
            </a:r>
            <a:br>
              <a:rPr lang="en" sz="4800" dirty="0"/>
            </a:br>
            <a:r>
              <a:rPr lang="en" sz="4800" dirty="0">
                <a:solidFill>
                  <a:schemeClr val="accent4">
                    <a:lumMod val="25000"/>
                  </a:schemeClr>
                </a:solidFill>
              </a:rPr>
              <a:t>Lựa chọn nguồn cung ứng và quản lý tồn kho trong </a:t>
            </a:r>
            <a:br>
              <a:rPr lang="en" sz="4800" dirty="0">
                <a:solidFill>
                  <a:schemeClr val="accent4">
                    <a:lumMod val="25000"/>
                  </a:schemeClr>
                </a:solidFill>
              </a:rPr>
            </a:br>
            <a:r>
              <a:rPr lang="en" sz="4800" dirty="0">
                <a:solidFill>
                  <a:schemeClr val="accent4">
                    <a:lumMod val="25000"/>
                  </a:schemeClr>
                </a:solidFill>
              </a:rPr>
              <a:t>doanh nghiệp vừa và nhỏ</a:t>
            </a:r>
            <a:endParaRPr lang="vi-VN" dirty="0">
              <a:solidFill>
                <a:schemeClr val="accent4">
                  <a:lumMod val="25000"/>
                </a:schemeClr>
              </a:solidFill>
            </a:endParaRPr>
          </a:p>
        </p:txBody>
      </p:sp>
      <p:sp>
        <p:nvSpPr>
          <p:cNvPr id="155" name="Google Shape;155;p24"/>
          <p:cNvSpPr txBox="1">
            <a:spLocks noGrp="1"/>
          </p:cNvSpPr>
          <p:nvPr>
            <p:ph type="subTitle" idx="1"/>
          </p:nvPr>
        </p:nvSpPr>
        <p:spPr>
          <a:xfrm>
            <a:off x="120690" y="3878879"/>
            <a:ext cx="4528800" cy="1070893"/>
          </a:xfrm>
          <a:prstGeom prst="rect">
            <a:avLst/>
          </a:prstGeom>
        </p:spPr>
        <p:txBody>
          <a:bodyPr spcFirstLastPara="1" wrap="square" lIns="91425" tIns="91425" rIns="91425" bIns="91425" anchor="t" anchorCtr="0">
            <a:noAutofit/>
          </a:bodyPr>
          <a:lstStyle/>
          <a:p>
            <a:pPr marL="0" indent="0" algn="l">
              <a:lnSpc>
                <a:spcPct val="150000"/>
              </a:lnSpc>
            </a:pPr>
            <a:r>
              <a:rPr lang="en" sz="1200">
                <a:solidFill>
                  <a:schemeClr val="accent3">
                    <a:lumMod val="25000"/>
                  </a:schemeClr>
                </a:solidFill>
                <a:latin typeface="Manrope" panose="020B0604020202020204" charset="0"/>
              </a:rPr>
              <a:t>Môn: Hệ hỗ trợ quyết định  - IS254.O11</a:t>
            </a:r>
            <a:endParaRPr lang="vi-VN" sz="1200">
              <a:solidFill>
                <a:schemeClr val="accent3">
                  <a:lumMod val="25000"/>
                </a:schemeClr>
              </a:solidFill>
              <a:latin typeface="Manrope" panose="020B0604020202020204" charset="0"/>
            </a:endParaRPr>
          </a:p>
          <a:p>
            <a:pPr marL="0" indent="0" algn="l">
              <a:lnSpc>
                <a:spcPct val="150000"/>
              </a:lnSpc>
            </a:pPr>
            <a:r>
              <a:rPr lang="en" sz="1200">
                <a:solidFill>
                  <a:schemeClr val="accent3">
                    <a:lumMod val="25000"/>
                  </a:schemeClr>
                </a:solidFill>
                <a:latin typeface="Manrope" panose="020B0604020202020204" charset="0"/>
              </a:rPr>
              <a:t>Giảng viên: ThS. Nguyễn Hồ Duy Trí</a:t>
            </a:r>
          </a:p>
          <a:p>
            <a:pPr marL="0" indent="0" algn="l">
              <a:lnSpc>
                <a:spcPct val="150000"/>
              </a:lnSpc>
            </a:pPr>
            <a:r>
              <a:rPr lang="en" sz="1200">
                <a:solidFill>
                  <a:schemeClr val="accent3">
                    <a:lumMod val="25000"/>
                  </a:schemeClr>
                </a:solidFill>
                <a:latin typeface="Manrope" panose="020B0604020202020204" charset="0"/>
              </a:rPr>
              <a:t>Nhóm 19</a:t>
            </a:r>
          </a:p>
        </p:txBody>
      </p:sp>
      <p:sp>
        <p:nvSpPr>
          <p:cNvPr id="2" name="Google Shape;160;p25">
            <a:extLst>
              <a:ext uri="{FF2B5EF4-FFF2-40B4-BE49-F238E27FC236}">
                <a16:creationId xmlns:a16="http://schemas.microsoft.com/office/drawing/2014/main" id="{42CF9B23-BA2F-5692-F479-18C42C77CBF4}"/>
              </a:ext>
            </a:extLst>
          </p:cNvPr>
          <p:cNvSpPr txBox="1">
            <a:spLocks/>
          </p:cNvSpPr>
          <p:nvPr/>
        </p:nvSpPr>
        <p:spPr>
          <a:xfrm>
            <a:off x="2730491" y="400636"/>
            <a:ext cx="3683017" cy="6941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1919"/>
              </a:buClr>
              <a:buSzPts val="5200"/>
              <a:buFont typeface="Manrope"/>
              <a:buNone/>
              <a:defRPr sz="4300" b="1" i="0" u="none" strike="noStrike" cap="none">
                <a:solidFill>
                  <a:schemeClr val="dk1"/>
                </a:solidFill>
                <a:latin typeface="Manrope"/>
                <a:ea typeface="Manrope"/>
                <a:cs typeface="Manrope"/>
                <a:sym typeface="Manrope"/>
              </a:defRPr>
            </a:lvl1pPr>
            <a:lvl2pPr marR="0" lvl="1" algn="ctr" rtl="0">
              <a:lnSpc>
                <a:spcPct val="100000"/>
              </a:lnSpc>
              <a:spcBef>
                <a:spcPts val="0"/>
              </a:spcBef>
              <a:spcAft>
                <a:spcPts val="0"/>
              </a:spcAft>
              <a:buClr>
                <a:srgbClr val="191919"/>
              </a:buClr>
              <a:buSzPts val="5200"/>
              <a:buFont typeface="Manrope"/>
              <a:buNone/>
              <a:defRPr sz="5200" b="1" i="0" u="none" strike="noStrike" cap="none">
                <a:solidFill>
                  <a:srgbClr val="191919"/>
                </a:solidFill>
                <a:latin typeface="Manrope"/>
                <a:ea typeface="Manrope"/>
                <a:cs typeface="Manrope"/>
                <a:sym typeface="Manrope"/>
              </a:defRPr>
            </a:lvl2pPr>
            <a:lvl3pPr marR="0" lvl="2" algn="ctr" rtl="0">
              <a:lnSpc>
                <a:spcPct val="100000"/>
              </a:lnSpc>
              <a:spcBef>
                <a:spcPts val="0"/>
              </a:spcBef>
              <a:spcAft>
                <a:spcPts val="0"/>
              </a:spcAft>
              <a:buClr>
                <a:srgbClr val="191919"/>
              </a:buClr>
              <a:buSzPts val="5200"/>
              <a:buFont typeface="Manrope"/>
              <a:buNone/>
              <a:defRPr sz="5200" b="1" i="0" u="none" strike="noStrike" cap="none">
                <a:solidFill>
                  <a:srgbClr val="191919"/>
                </a:solidFill>
                <a:latin typeface="Manrope"/>
                <a:ea typeface="Manrope"/>
                <a:cs typeface="Manrope"/>
                <a:sym typeface="Manrope"/>
              </a:defRPr>
            </a:lvl3pPr>
            <a:lvl4pPr marR="0" lvl="3" algn="ctr" rtl="0">
              <a:lnSpc>
                <a:spcPct val="100000"/>
              </a:lnSpc>
              <a:spcBef>
                <a:spcPts val="0"/>
              </a:spcBef>
              <a:spcAft>
                <a:spcPts val="0"/>
              </a:spcAft>
              <a:buClr>
                <a:srgbClr val="191919"/>
              </a:buClr>
              <a:buSzPts val="5200"/>
              <a:buFont typeface="Manrope"/>
              <a:buNone/>
              <a:defRPr sz="5200" b="1" i="0" u="none" strike="noStrike" cap="none">
                <a:solidFill>
                  <a:srgbClr val="191919"/>
                </a:solidFill>
                <a:latin typeface="Manrope"/>
                <a:ea typeface="Manrope"/>
                <a:cs typeface="Manrope"/>
                <a:sym typeface="Manrope"/>
              </a:defRPr>
            </a:lvl4pPr>
            <a:lvl5pPr marR="0" lvl="4" algn="ctr" rtl="0">
              <a:lnSpc>
                <a:spcPct val="100000"/>
              </a:lnSpc>
              <a:spcBef>
                <a:spcPts val="0"/>
              </a:spcBef>
              <a:spcAft>
                <a:spcPts val="0"/>
              </a:spcAft>
              <a:buClr>
                <a:srgbClr val="191919"/>
              </a:buClr>
              <a:buSzPts val="5200"/>
              <a:buFont typeface="Manrope"/>
              <a:buNone/>
              <a:defRPr sz="5200" b="1" i="0" u="none" strike="noStrike" cap="none">
                <a:solidFill>
                  <a:srgbClr val="191919"/>
                </a:solidFill>
                <a:latin typeface="Manrope"/>
                <a:ea typeface="Manrope"/>
                <a:cs typeface="Manrope"/>
                <a:sym typeface="Manrope"/>
              </a:defRPr>
            </a:lvl5pPr>
            <a:lvl6pPr marR="0" lvl="5" algn="ctr" rtl="0">
              <a:lnSpc>
                <a:spcPct val="100000"/>
              </a:lnSpc>
              <a:spcBef>
                <a:spcPts val="0"/>
              </a:spcBef>
              <a:spcAft>
                <a:spcPts val="0"/>
              </a:spcAft>
              <a:buClr>
                <a:srgbClr val="191919"/>
              </a:buClr>
              <a:buSzPts val="5200"/>
              <a:buFont typeface="Manrope"/>
              <a:buNone/>
              <a:defRPr sz="5200" b="1" i="0" u="none" strike="noStrike" cap="none">
                <a:solidFill>
                  <a:srgbClr val="191919"/>
                </a:solidFill>
                <a:latin typeface="Manrope"/>
                <a:ea typeface="Manrope"/>
                <a:cs typeface="Manrope"/>
                <a:sym typeface="Manrope"/>
              </a:defRPr>
            </a:lvl6pPr>
            <a:lvl7pPr marR="0" lvl="6" algn="ctr" rtl="0">
              <a:lnSpc>
                <a:spcPct val="100000"/>
              </a:lnSpc>
              <a:spcBef>
                <a:spcPts val="0"/>
              </a:spcBef>
              <a:spcAft>
                <a:spcPts val="0"/>
              </a:spcAft>
              <a:buClr>
                <a:srgbClr val="191919"/>
              </a:buClr>
              <a:buSzPts val="5200"/>
              <a:buFont typeface="Manrope"/>
              <a:buNone/>
              <a:defRPr sz="5200" b="1" i="0" u="none" strike="noStrike" cap="none">
                <a:solidFill>
                  <a:srgbClr val="191919"/>
                </a:solidFill>
                <a:latin typeface="Manrope"/>
                <a:ea typeface="Manrope"/>
                <a:cs typeface="Manrope"/>
                <a:sym typeface="Manrope"/>
              </a:defRPr>
            </a:lvl7pPr>
            <a:lvl8pPr marR="0" lvl="7" algn="ctr" rtl="0">
              <a:lnSpc>
                <a:spcPct val="100000"/>
              </a:lnSpc>
              <a:spcBef>
                <a:spcPts val="0"/>
              </a:spcBef>
              <a:spcAft>
                <a:spcPts val="0"/>
              </a:spcAft>
              <a:buClr>
                <a:srgbClr val="191919"/>
              </a:buClr>
              <a:buSzPts val="5200"/>
              <a:buFont typeface="Manrope"/>
              <a:buNone/>
              <a:defRPr sz="5200" b="1" i="0" u="none" strike="noStrike" cap="none">
                <a:solidFill>
                  <a:srgbClr val="191919"/>
                </a:solidFill>
                <a:latin typeface="Manrope"/>
                <a:ea typeface="Manrope"/>
                <a:cs typeface="Manrope"/>
                <a:sym typeface="Manrope"/>
              </a:defRPr>
            </a:lvl8pPr>
            <a:lvl9pPr marR="0" lvl="8" algn="ctr" rtl="0">
              <a:lnSpc>
                <a:spcPct val="100000"/>
              </a:lnSpc>
              <a:spcBef>
                <a:spcPts val="0"/>
              </a:spcBef>
              <a:spcAft>
                <a:spcPts val="0"/>
              </a:spcAft>
              <a:buClr>
                <a:srgbClr val="191919"/>
              </a:buClr>
              <a:buSzPts val="5200"/>
              <a:buFont typeface="Manrope"/>
              <a:buNone/>
              <a:defRPr sz="5200" b="1" i="0" u="none" strike="noStrike" cap="none">
                <a:solidFill>
                  <a:srgbClr val="191919"/>
                </a:solidFill>
                <a:latin typeface="Manrope"/>
                <a:ea typeface="Manrope"/>
                <a:cs typeface="Manrope"/>
                <a:sym typeface="Manrope"/>
              </a:defRPr>
            </a:lvl9pPr>
          </a:lstStyle>
          <a:p>
            <a:r>
              <a:rPr lang="en-US" sz="3200" dirty="0">
                <a:solidFill>
                  <a:schemeClr val="accent4">
                    <a:lumMod val="50000"/>
                  </a:schemeClr>
                </a:solidFill>
              </a:rPr>
              <a:t>Seminar Paper</a:t>
            </a:r>
            <a:endParaRPr lang="vi-VN" sz="3200" dirty="0">
              <a:solidFill>
                <a:schemeClr val="accent4">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4" name="Google Shape;323;p38">
            <a:extLst>
              <a:ext uri="{FF2B5EF4-FFF2-40B4-BE49-F238E27FC236}">
                <a16:creationId xmlns:a16="http://schemas.microsoft.com/office/drawing/2014/main" id="{FEC7E84F-0F86-6E7C-5B70-E13FB0EB4CCB}"/>
              </a:ext>
            </a:extLst>
          </p:cNvPr>
          <p:cNvSpPr txBox="1">
            <a:spLocks noGrp="1"/>
          </p:cNvSpPr>
          <p:nvPr>
            <p:ph type="title"/>
          </p:nvPr>
        </p:nvSpPr>
        <p:spPr>
          <a:xfrm>
            <a:off x="495274" y="310306"/>
            <a:ext cx="7704000" cy="572700"/>
          </a:xfrm>
          <a:prstGeom prst="rect">
            <a:avLst/>
          </a:prstGeom>
        </p:spPr>
        <p:txBody>
          <a:bodyPr spcFirstLastPara="1" wrap="square" lIns="91425" tIns="91425" rIns="91425" bIns="91425" anchor="t" anchorCtr="0">
            <a:noAutofit/>
          </a:bodyPr>
          <a:lstStyle/>
          <a:p>
            <a:r>
              <a:rPr lang="en-US">
                <a:solidFill>
                  <a:schemeClr val="accent3">
                    <a:lumMod val="75000"/>
                  </a:schemeClr>
                </a:solidFill>
              </a:rPr>
              <a:t>3.2. </a:t>
            </a:r>
            <a:r>
              <a:rPr lang="en-US">
                <a:solidFill>
                  <a:schemeClr val="accent3">
                    <a:lumMod val="75000"/>
                  </a:schemeClr>
                </a:solidFill>
                <a:cs typeface="Calibri"/>
              </a:rPr>
              <a:t>Phạm vi </a:t>
            </a:r>
            <a:r>
              <a:rPr lang="en-US" err="1">
                <a:solidFill>
                  <a:schemeClr val="accent3">
                    <a:lumMod val="75000"/>
                  </a:schemeClr>
                </a:solidFill>
                <a:cs typeface="Calibri"/>
              </a:rPr>
              <a:t>đặc</a:t>
            </a:r>
            <a:r>
              <a:rPr lang="en-US">
                <a:solidFill>
                  <a:schemeClr val="accent3">
                    <a:lumMod val="75000"/>
                  </a:schemeClr>
                </a:solidFill>
                <a:cs typeface="Calibri"/>
              </a:rPr>
              <a:t> </a:t>
            </a:r>
            <a:r>
              <a:rPr lang="en-US" err="1">
                <a:solidFill>
                  <a:schemeClr val="accent3">
                    <a:lumMod val="75000"/>
                  </a:schemeClr>
                </a:solidFill>
                <a:cs typeface="Calibri"/>
              </a:rPr>
              <a:t>điểm</a:t>
            </a:r>
            <a:r>
              <a:rPr lang="en-US">
                <a:solidFill>
                  <a:schemeClr val="accent3">
                    <a:lumMod val="75000"/>
                  </a:schemeClr>
                </a:solidFill>
                <a:cs typeface="Calibri"/>
              </a:rPr>
              <a:t> </a:t>
            </a:r>
            <a:r>
              <a:rPr lang="en-US" err="1">
                <a:solidFill>
                  <a:schemeClr val="accent3">
                    <a:lumMod val="75000"/>
                  </a:schemeClr>
                </a:solidFill>
                <a:cs typeface="Calibri"/>
              </a:rPr>
              <a:t>của</a:t>
            </a:r>
            <a:r>
              <a:rPr lang="en-US">
                <a:solidFill>
                  <a:schemeClr val="accent3">
                    <a:lumMod val="75000"/>
                  </a:schemeClr>
                </a:solidFill>
                <a:cs typeface="Calibri"/>
              </a:rPr>
              <a:t> </a:t>
            </a:r>
            <a:r>
              <a:rPr lang="en-US" err="1">
                <a:solidFill>
                  <a:schemeClr val="accent3">
                    <a:lumMod val="75000"/>
                  </a:schemeClr>
                </a:solidFill>
                <a:cs typeface="Calibri"/>
              </a:rPr>
              <a:t>bài</a:t>
            </a:r>
            <a:r>
              <a:rPr lang="en-US">
                <a:solidFill>
                  <a:schemeClr val="accent3">
                    <a:lumMod val="75000"/>
                  </a:schemeClr>
                </a:solidFill>
                <a:cs typeface="Calibri"/>
              </a:rPr>
              <a:t> </a:t>
            </a:r>
            <a:r>
              <a:rPr lang="en-US" err="1">
                <a:solidFill>
                  <a:schemeClr val="accent3">
                    <a:lumMod val="75000"/>
                  </a:schemeClr>
                </a:solidFill>
                <a:cs typeface="Calibri"/>
              </a:rPr>
              <a:t>toán</a:t>
            </a:r>
            <a:endParaRPr lang="en-US" err="1">
              <a:solidFill>
                <a:schemeClr val="accent3">
                  <a:lumMod val="75000"/>
                </a:schemeClr>
              </a:solidFill>
            </a:endParaRPr>
          </a:p>
        </p:txBody>
      </p:sp>
      <p:sp>
        <p:nvSpPr>
          <p:cNvPr id="9" name="Google Shape;322;p38">
            <a:extLst>
              <a:ext uri="{FF2B5EF4-FFF2-40B4-BE49-F238E27FC236}">
                <a16:creationId xmlns:a16="http://schemas.microsoft.com/office/drawing/2014/main" id="{333D3B61-6589-541C-6F8B-48814D968F1A}"/>
              </a:ext>
            </a:extLst>
          </p:cNvPr>
          <p:cNvSpPr txBox="1">
            <a:spLocks noGrp="1"/>
          </p:cNvSpPr>
          <p:nvPr>
            <p:ph type="body" idx="1"/>
          </p:nvPr>
        </p:nvSpPr>
        <p:spPr>
          <a:xfrm>
            <a:off x="547766" y="865996"/>
            <a:ext cx="8233161" cy="4683465"/>
          </a:xfrm>
          <a:prstGeom prst="rect">
            <a:avLst/>
          </a:prstGeom>
        </p:spPr>
        <p:txBody>
          <a:bodyPr spcFirstLastPara="1" wrap="square" lIns="91425" tIns="91425" rIns="91425" bIns="91425" anchor="t" anchorCtr="0">
            <a:noAutofit/>
          </a:bodyPr>
          <a:lstStyle/>
          <a:p>
            <a:pPr marL="0" indent="0">
              <a:lnSpc>
                <a:spcPct val="150000"/>
              </a:lnSpc>
              <a:buNone/>
            </a:pPr>
            <a:r>
              <a:rPr lang="en-US" sz="2000" b="1" err="1">
                <a:solidFill>
                  <a:schemeClr val="dk1"/>
                </a:solidFill>
                <a:latin typeface="Manrope"/>
                <a:ea typeface="Manrope"/>
                <a:cs typeface="Manrope"/>
                <a:sym typeface="Manrope"/>
              </a:rPr>
              <a:t>Đặc</a:t>
            </a:r>
            <a:r>
              <a:rPr lang="en-US" sz="2000" b="1">
                <a:solidFill>
                  <a:schemeClr val="dk1"/>
                </a:solidFill>
                <a:latin typeface="Manrope"/>
                <a:ea typeface="Manrope"/>
                <a:cs typeface="Manrope"/>
                <a:sym typeface="Manrope"/>
              </a:rPr>
              <a:t> </a:t>
            </a:r>
            <a:r>
              <a:rPr lang="en-US" sz="2000" b="1" err="1">
                <a:solidFill>
                  <a:schemeClr val="dk1"/>
                </a:solidFill>
                <a:latin typeface="Manrope"/>
                <a:ea typeface="Manrope"/>
                <a:cs typeface="Manrope"/>
                <a:sym typeface="Manrope"/>
              </a:rPr>
              <a:t>điểm</a:t>
            </a:r>
            <a:r>
              <a:rPr lang="en-US" sz="2000" b="1">
                <a:solidFill>
                  <a:schemeClr val="dk1"/>
                </a:solidFill>
                <a:latin typeface="Manrope"/>
                <a:ea typeface="Manrope"/>
                <a:cs typeface="Manrope"/>
                <a:sym typeface="Manrope"/>
              </a:rPr>
              <a:t>:</a:t>
            </a:r>
            <a:endParaRPr lang="vi-VN" sz="2000" b="1">
              <a:solidFill>
                <a:schemeClr val="dk1"/>
              </a:solidFill>
              <a:latin typeface="Manrope"/>
              <a:ea typeface="Manrope"/>
              <a:cs typeface="Manrope"/>
              <a:sym typeface="Manrope"/>
            </a:endParaRPr>
          </a:p>
          <a:p>
            <a:pPr marL="241300" indent="-196850" algn="just">
              <a:lnSpc>
                <a:spcPct val="150000"/>
              </a:lnSpc>
              <a:buClr>
                <a:srgbClr val="191919"/>
              </a:buClr>
              <a:buFont typeface="Albert Sans"/>
              <a:buChar char="●"/>
            </a:pPr>
            <a:r>
              <a:rPr lang="en-US" sz="1600" err="1">
                <a:solidFill>
                  <a:schemeClr val="hlink"/>
                </a:solidFill>
                <a:uFill>
                  <a:noFill/>
                </a:uFill>
                <a:latin typeface="Manrope"/>
              </a:rPr>
              <a:t>Đặc</a:t>
            </a:r>
            <a:r>
              <a:rPr lang="en-US" sz="1600">
                <a:solidFill>
                  <a:schemeClr val="hlink"/>
                </a:solidFill>
                <a:uFill>
                  <a:noFill/>
                </a:uFill>
                <a:latin typeface="Manrope"/>
              </a:rPr>
              <a:t> </a:t>
            </a:r>
            <a:r>
              <a:rPr lang="en-US" sz="1600" err="1">
                <a:solidFill>
                  <a:schemeClr val="hlink"/>
                </a:solidFill>
                <a:uFill>
                  <a:noFill/>
                </a:uFill>
                <a:latin typeface="Manrope"/>
              </a:rPr>
              <a:t>điểm</a:t>
            </a:r>
            <a:r>
              <a:rPr lang="en-US" sz="1600">
                <a:solidFill>
                  <a:schemeClr val="hlink"/>
                </a:solidFill>
                <a:uFill>
                  <a:noFill/>
                </a:uFill>
                <a:latin typeface="Manrope"/>
              </a:rPr>
              <a:t> </a:t>
            </a:r>
            <a:r>
              <a:rPr lang="en-US" sz="1600" err="1">
                <a:solidFill>
                  <a:schemeClr val="hlink"/>
                </a:solidFill>
                <a:uFill>
                  <a:noFill/>
                </a:uFill>
                <a:latin typeface="Manrope"/>
              </a:rPr>
              <a:t>sản</a:t>
            </a:r>
            <a:r>
              <a:rPr lang="en-US" sz="1600">
                <a:solidFill>
                  <a:schemeClr val="hlink"/>
                </a:solidFill>
                <a:uFill>
                  <a:noFill/>
                </a:uFill>
                <a:latin typeface="Manrope"/>
              </a:rPr>
              <a:t> </a:t>
            </a:r>
            <a:r>
              <a:rPr lang="en-US" sz="1600" err="1">
                <a:solidFill>
                  <a:schemeClr val="hlink"/>
                </a:solidFill>
                <a:uFill>
                  <a:noFill/>
                </a:uFill>
                <a:latin typeface="Manrope"/>
              </a:rPr>
              <a:t>xuất</a:t>
            </a:r>
            <a:r>
              <a:rPr lang="en-US" sz="1600">
                <a:solidFill>
                  <a:schemeClr val="hlink"/>
                </a:solidFill>
                <a:uFill>
                  <a:noFill/>
                </a:uFill>
                <a:latin typeface="Manrope"/>
              </a:rPr>
              <a:t> </a:t>
            </a:r>
            <a:r>
              <a:rPr lang="en-US" sz="1600" err="1">
                <a:solidFill>
                  <a:schemeClr val="hlink"/>
                </a:solidFill>
                <a:uFill>
                  <a:noFill/>
                </a:uFill>
                <a:latin typeface="Manrope"/>
              </a:rPr>
              <a:t>tùy</a:t>
            </a:r>
            <a:r>
              <a:rPr lang="en-US" sz="1600">
                <a:solidFill>
                  <a:schemeClr val="hlink"/>
                </a:solidFill>
                <a:uFill>
                  <a:noFill/>
                </a:uFill>
                <a:latin typeface="Manrope"/>
              </a:rPr>
              <a:t> </a:t>
            </a:r>
            <a:r>
              <a:rPr lang="en-US" sz="1600" err="1">
                <a:solidFill>
                  <a:schemeClr val="hlink"/>
                </a:solidFill>
                <a:uFill>
                  <a:noFill/>
                </a:uFill>
                <a:latin typeface="Manrope"/>
              </a:rPr>
              <a:t>thuộc</a:t>
            </a:r>
            <a:r>
              <a:rPr lang="en-US" sz="1600">
                <a:solidFill>
                  <a:schemeClr val="hlink"/>
                </a:solidFill>
                <a:uFill>
                  <a:noFill/>
                </a:uFill>
                <a:latin typeface="Manrope"/>
              </a:rPr>
              <a:t> </a:t>
            </a:r>
            <a:r>
              <a:rPr lang="en-US" sz="1600" err="1">
                <a:solidFill>
                  <a:schemeClr val="hlink"/>
                </a:solidFill>
                <a:uFill>
                  <a:noFill/>
                </a:uFill>
                <a:latin typeface="Manrope"/>
              </a:rPr>
              <a:t>vào</a:t>
            </a:r>
            <a:r>
              <a:rPr lang="en-US" sz="1600">
                <a:solidFill>
                  <a:schemeClr val="hlink"/>
                </a:solidFill>
                <a:uFill>
                  <a:noFill/>
                </a:uFill>
                <a:latin typeface="Manrope"/>
              </a:rPr>
              <a:t> </a:t>
            </a:r>
            <a:r>
              <a:rPr lang="en-US" sz="1600" err="1">
                <a:solidFill>
                  <a:schemeClr val="hlink"/>
                </a:solidFill>
                <a:uFill>
                  <a:noFill/>
                </a:uFill>
                <a:latin typeface="Manrope"/>
              </a:rPr>
              <a:t>đơn</a:t>
            </a:r>
            <a:r>
              <a:rPr lang="en-US" sz="1600">
                <a:solidFill>
                  <a:schemeClr val="hlink"/>
                </a:solidFill>
                <a:uFill>
                  <a:noFill/>
                </a:uFill>
                <a:latin typeface="Manrope"/>
              </a:rPr>
              <a:t> </a:t>
            </a:r>
            <a:r>
              <a:rPr lang="en-US" sz="1600" err="1">
                <a:solidFill>
                  <a:schemeClr val="hlink"/>
                </a:solidFill>
                <a:uFill>
                  <a:noFill/>
                </a:uFill>
                <a:latin typeface="Manrope"/>
              </a:rPr>
              <a:t>đặt</a:t>
            </a:r>
            <a:r>
              <a:rPr lang="en-US" sz="1600">
                <a:solidFill>
                  <a:schemeClr val="hlink"/>
                </a:solidFill>
                <a:uFill>
                  <a:noFill/>
                </a:uFill>
                <a:latin typeface="Manrope"/>
              </a:rPr>
              <a:t> </a:t>
            </a:r>
            <a:r>
              <a:rPr lang="en-US" sz="1600" err="1">
                <a:solidFill>
                  <a:schemeClr val="hlink"/>
                </a:solidFill>
                <a:uFill>
                  <a:noFill/>
                </a:uFill>
                <a:latin typeface="Manrope"/>
              </a:rPr>
              <a:t>hàng</a:t>
            </a:r>
            <a:r>
              <a:rPr lang="en-US" sz="1600">
                <a:solidFill>
                  <a:schemeClr val="hlink"/>
                </a:solidFill>
                <a:uFill>
                  <a:noFill/>
                </a:uFill>
                <a:latin typeface="Manrope"/>
              </a:rPr>
              <a:t> </a:t>
            </a:r>
            <a:r>
              <a:rPr lang="en-US" sz="1600" err="1">
                <a:solidFill>
                  <a:schemeClr val="hlink"/>
                </a:solidFill>
                <a:uFill>
                  <a:noFill/>
                </a:uFill>
                <a:latin typeface="Manrope"/>
              </a:rPr>
              <a:t>của</a:t>
            </a:r>
            <a:r>
              <a:rPr lang="en-US" sz="1600">
                <a:solidFill>
                  <a:schemeClr val="hlink"/>
                </a:solidFill>
                <a:uFill>
                  <a:noFill/>
                </a:uFill>
                <a:latin typeface="Manrope"/>
              </a:rPr>
              <a:t> </a:t>
            </a:r>
            <a:r>
              <a:rPr lang="en-US" sz="1600" err="1">
                <a:solidFill>
                  <a:schemeClr val="hlink"/>
                </a:solidFill>
                <a:uFill>
                  <a:noFill/>
                </a:uFill>
                <a:latin typeface="Manrope"/>
              </a:rPr>
              <a:t>khách</a:t>
            </a:r>
            <a:r>
              <a:rPr lang="en-US" sz="1600">
                <a:solidFill>
                  <a:schemeClr val="hlink"/>
                </a:solidFill>
                <a:uFill>
                  <a:noFill/>
                </a:uFill>
                <a:latin typeface="Manrope"/>
              </a:rPr>
              <a:t> </a:t>
            </a:r>
            <a:r>
              <a:rPr lang="en-US" sz="1600" err="1">
                <a:solidFill>
                  <a:schemeClr val="hlink"/>
                </a:solidFill>
                <a:uFill>
                  <a:noFill/>
                </a:uFill>
                <a:latin typeface="Manrope"/>
              </a:rPr>
              <a:t>hàng</a:t>
            </a:r>
            <a:r>
              <a:rPr lang="en-US" sz="1600">
                <a:solidFill>
                  <a:schemeClr val="hlink"/>
                </a:solidFill>
                <a:uFill>
                  <a:noFill/>
                </a:uFill>
                <a:latin typeface="Manrope"/>
              </a:rPr>
              <a:t> </a:t>
            </a:r>
            <a:r>
              <a:rPr lang="en-US" sz="1600" err="1">
                <a:solidFill>
                  <a:schemeClr val="hlink"/>
                </a:solidFill>
                <a:uFill>
                  <a:noFill/>
                </a:uFill>
                <a:latin typeface="Manrope"/>
              </a:rPr>
              <a:t>và</a:t>
            </a:r>
            <a:r>
              <a:rPr lang="en-US" sz="1600">
                <a:solidFill>
                  <a:schemeClr val="hlink"/>
                </a:solidFill>
                <a:uFill>
                  <a:noFill/>
                </a:uFill>
                <a:latin typeface="Manrope"/>
              </a:rPr>
              <a:t> </a:t>
            </a:r>
            <a:r>
              <a:rPr lang="en-US" sz="1600" err="1">
                <a:solidFill>
                  <a:schemeClr val="hlink"/>
                </a:solidFill>
                <a:uFill>
                  <a:noFill/>
                </a:uFill>
                <a:latin typeface="Manrope"/>
              </a:rPr>
              <a:t>mùa</a:t>
            </a:r>
            <a:r>
              <a:rPr lang="en-US" sz="1600">
                <a:solidFill>
                  <a:schemeClr val="hlink"/>
                </a:solidFill>
                <a:uFill>
                  <a:noFill/>
                </a:uFill>
                <a:latin typeface="Manrope"/>
              </a:rPr>
              <a:t>: </a:t>
            </a:r>
            <a:r>
              <a:rPr lang="en-US" sz="1500" err="1">
                <a:solidFill>
                  <a:schemeClr val="hlink"/>
                </a:solidFill>
                <a:uFill>
                  <a:noFill/>
                </a:uFill>
                <a:latin typeface="Manrope"/>
              </a:rPr>
              <a:t>Sản</a:t>
            </a:r>
            <a:r>
              <a:rPr lang="en-US" sz="1500">
                <a:solidFill>
                  <a:schemeClr val="hlink"/>
                </a:solidFill>
                <a:uFill>
                  <a:noFill/>
                </a:uFill>
                <a:latin typeface="Manrope"/>
              </a:rPr>
              <a:t> </a:t>
            </a:r>
            <a:r>
              <a:rPr lang="en-US" sz="1500" err="1">
                <a:solidFill>
                  <a:schemeClr val="hlink"/>
                </a:solidFill>
                <a:uFill>
                  <a:noFill/>
                </a:uFill>
                <a:latin typeface="Manrope"/>
              </a:rPr>
              <a:t>xuất</a:t>
            </a:r>
            <a:r>
              <a:rPr lang="en-US" sz="1500">
                <a:solidFill>
                  <a:schemeClr val="hlink"/>
                </a:solidFill>
                <a:uFill>
                  <a:noFill/>
                </a:uFill>
                <a:latin typeface="Manrope"/>
              </a:rPr>
              <a:t> </a:t>
            </a:r>
            <a:r>
              <a:rPr lang="en-US" sz="1500" err="1">
                <a:solidFill>
                  <a:schemeClr val="hlink"/>
                </a:solidFill>
                <a:uFill>
                  <a:noFill/>
                </a:uFill>
                <a:latin typeface="Manrope"/>
              </a:rPr>
              <a:t>để</a:t>
            </a:r>
            <a:r>
              <a:rPr lang="en-US" sz="1500">
                <a:solidFill>
                  <a:schemeClr val="hlink"/>
                </a:solidFill>
                <a:uFill>
                  <a:noFill/>
                </a:uFill>
                <a:latin typeface="Manrope"/>
              </a:rPr>
              <a:t> </a:t>
            </a:r>
            <a:r>
              <a:rPr lang="en-US" sz="1500" err="1">
                <a:solidFill>
                  <a:schemeClr val="hlink"/>
                </a:solidFill>
                <a:uFill>
                  <a:noFill/>
                </a:uFill>
                <a:latin typeface="Manrope"/>
              </a:rPr>
              <a:t>lưu</a:t>
            </a:r>
            <a:r>
              <a:rPr lang="en-US" sz="1500">
                <a:solidFill>
                  <a:schemeClr val="hlink"/>
                </a:solidFill>
                <a:uFill>
                  <a:noFill/>
                </a:uFill>
                <a:latin typeface="Manrope"/>
              </a:rPr>
              <a:t> </a:t>
            </a:r>
            <a:r>
              <a:rPr lang="en-US" sz="1500" err="1">
                <a:solidFill>
                  <a:schemeClr val="hlink"/>
                </a:solidFill>
                <a:uFill>
                  <a:noFill/>
                </a:uFill>
                <a:latin typeface="Manrope"/>
              </a:rPr>
              <a:t>trữ</a:t>
            </a:r>
            <a:r>
              <a:rPr lang="en-US" sz="1500">
                <a:solidFill>
                  <a:schemeClr val="hlink"/>
                </a:solidFill>
                <a:uFill>
                  <a:noFill/>
                </a:uFill>
                <a:latin typeface="Manrope"/>
              </a:rPr>
              <a:t> (MTS), </a:t>
            </a:r>
            <a:r>
              <a:rPr lang="en-US" sz="1500" err="1">
                <a:solidFill>
                  <a:schemeClr val="hlink"/>
                </a:solidFill>
                <a:uFill>
                  <a:noFill/>
                </a:uFill>
                <a:latin typeface="Manrope"/>
              </a:rPr>
              <a:t>Sản</a:t>
            </a:r>
            <a:r>
              <a:rPr lang="en-US" sz="1500">
                <a:solidFill>
                  <a:schemeClr val="hlink"/>
                </a:solidFill>
                <a:uFill>
                  <a:noFill/>
                </a:uFill>
                <a:latin typeface="Manrope"/>
              </a:rPr>
              <a:t> </a:t>
            </a:r>
            <a:r>
              <a:rPr lang="en-US" sz="1500" err="1">
                <a:solidFill>
                  <a:schemeClr val="hlink"/>
                </a:solidFill>
                <a:uFill>
                  <a:noFill/>
                </a:uFill>
                <a:latin typeface="Manrope"/>
              </a:rPr>
              <a:t>xuất</a:t>
            </a:r>
            <a:r>
              <a:rPr lang="en-US" sz="1500">
                <a:solidFill>
                  <a:schemeClr val="hlink"/>
                </a:solidFill>
                <a:uFill>
                  <a:noFill/>
                </a:uFill>
                <a:latin typeface="Manrope"/>
              </a:rPr>
              <a:t> </a:t>
            </a:r>
            <a:r>
              <a:rPr lang="en-US" sz="1500" err="1">
                <a:solidFill>
                  <a:schemeClr val="hlink"/>
                </a:solidFill>
                <a:uFill>
                  <a:noFill/>
                </a:uFill>
                <a:latin typeface="Manrope"/>
              </a:rPr>
              <a:t>theo</a:t>
            </a:r>
            <a:r>
              <a:rPr lang="en-US" sz="1500">
                <a:solidFill>
                  <a:schemeClr val="hlink"/>
                </a:solidFill>
                <a:uFill>
                  <a:noFill/>
                </a:uFill>
                <a:latin typeface="Manrope"/>
              </a:rPr>
              <a:t> </a:t>
            </a:r>
            <a:r>
              <a:rPr lang="en-US" sz="1500" err="1">
                <a:solidFill>
                  <a:schemeClr val="hlink"/>
                </a:solidFill>
                <a:uFill>
                  <a:noFill/>
                </a:uFill>
                <a:latin typeface="Manrope"/>
              </a:rPr>
              <a:t>đơn</a:t>
            </a:r>
            <a:r>
              <a:rPr lang="en-US" sz="1500">
                <a:solidFill>
                  <a:schemeClr val="hlink"/>
                </a:solidFill>
                <a:uFill>
                  <a:noFill/>
                </a:uFill>
                <a:latin typeface="Manrope"/>
              </a:rPr>
              <a:t> </a:t>
            </a:r>
            <a:r>
              <a:rPr lang="en-US" sz="1500" err="1">
                <a:solidFill>
                  <a:schemeClr val="hlink"/>
                </a:solidFill>
                <a:uFill>
                  <a:noFill/>
                </a:uFill>
                <a:latin typeface="Manrope"/>
              </a:rPr>
              <a:t>đặt</a:t>
            </a:r>
            <a:r>
              <a:rPr lang="en-US" sz="1500">
                <a:solidFill>
                  <a:schemeClr val="hlink"/>
                </a:solidFill>
                <a:uFill>
                  <a:noFill/>
                </a:uFill>
                <a:latin typeface="Manrope"/>
              </a:rPr>
              <a:t> </a:t>
            </a:r>
            <a:r>
              <a:rPr lang="en-US" sz="1500" err="1">
                <a:solidFill>
                  <a:schemeClr val="hlink"/>
                </a:solidFill>
                <a:uFill>
                  <a:noFill/>
                </a:uFill>
                <a:latin typeface="Manrope"/>
              </a:rPr>
              <a:t>hàng</a:t>
            </a:r>
            <a:r>
              <a:rPr lang="en-US" sz="1500">
                <a:solidFill>
                  <a:schemeClr val="hlink"/>
                </a:solidFill>
                <a:uFill>
                  <a:noFill/>
                </a:uFill>
                <a:latin typeface="Manrope"/>
              </a:rPr>
              <a:t> (MTO)</a:t>
            </a:r>
            <a:endParaRPr lang="en-US">
              <a:solidFill>
                <a:schemeClr val="hlink"/>
              </a:solidFill>
            </a:endParaRPr>
          </a:p>
          <a:p>
            <a:pPr marL="0" indent="0" algn="just">
              <a:lnSpc>
                <a:spcPct val="150000"/>
              </a:lnSpc>
              <a:spcBef>
                <a:spcPts val="300"/>
              </a:spcBef>
              <a:buNone/>
            </a:pPr>
            <a:r>
              <a:rPr lang="en-US" sz="2000" b="1">
                <a:solidFill>
                  <a:schemeClr val="dk1"/>
                </a:solidFill>
                <a:latin typeface="Manrope"/>
                <a:ea typeface="Manrope"/>
                <a:cs typeface="Manrope"/>
                <a:sym typeface="Manrope"/>
              </a:rPr>
              <a:t>Các </a:t>
            </a:r>
            <a:r>
              <a:rPr lang="en-US" sz="2000" b="1" err="1">
                <a:solidFill>
                  <a:schemeClr val="dk1"/>
                </a:solidFill>
                <a:latin typeface="Manrope"/>
                <a:ea typeface="Manrope"/>
                <a:cs typeface="Manrope"/>
                <a:sym typeface="Manrope"/>
              </a:rPr>
              <a:t>yếu</a:t>
            </a:r>
            <a:r>
              <a:rPr lang="en-US" sz="2000" b="1">
                <a:solidFill>
                  <a:schemeClr val="dk1"/>
                </a:solidFill>
                <a:latin typeface="Manrope"/>
                <a:ea typeface="Manrope"/>
                <a:cs typeface="Manrope"/>
                <a:sym typeface="Manrope"/>
              </a:rPr>
              <a:t> </a:t>
            </a:r>
            <a:r>
              <a:rPr lang="en-US" sz="2000" b="1" err="1">
                <a:solidFill>
                  <a:schemeClr val="dk1"/>
                </a:solidFill>
                <a:latin typeface="Manrope"/>
                <a:ea typeface="Manrope"/>
                <a:cs typeface="Manrope"/>
                <a:sym typeface="Manrope"/>
              </a:rPr>
              <a:t>tố</a:t>
            </a:r>
            <a:r>
              <a:rPr lang="en-US" sz="2000" b="1">
                <a:solidFill>
                  <a:schemeClr val="dk1"/>
                </a:solidFill>
                <a:latin typeface="Manrope"/>
                <a:ea typeface="Manrope"/>
                <a:cs typeface="Manrope"/>
                <a:sym typeface="Manrope"/>
              </a:rPr>
              <a:t> </a:t>
            </a:r>
            <a:r>
              <a:rPr lang="en-US" sz="2000" b="1" err="1">
                <a:solidFill>
                  <a:schemeClr val="dk1"/>
                </a:solidFill>
                <a:latin typeface="Manrope"/>
                <a:ea typeface="Manrope"/>
                <a:cs typeface="Manrope"/>
                <a:sym typeface="Manrope"/>
              </a:rPr>
              <a:t>ảnh</a:t>
            </a:r>
            <a:r>
              <a:rPr lang="en-US" sz="2000" b="1">
                <a:solidFill>
                  <a:schemeClr val="dk1"/>
                </a:solidFill>
                <a:latin typeface="Manrope"/>
                <a:ea typeface="Manrope"/>
                <a:cs typeface="Manrope"/>
                <a:sym typeface="Manrope"/>
              </a:rPr>
              <a:t> </a:t>
            </a:r>
            <a:r>
              <a:rPr lang="en-US" sz="2000" b="1" err="1">
                <a:solidFill>
                  <a:schemeClr val="dk1"/>
                </a:solidFill>
                <a:latin typeface="Manrope"/>
                <a:ea typeface="Manrope"/>
                <a:cs typeface="Manrope"/>
                <a:sym typeface="Manrope"/>
              </a:rPr>
              <a:t>hưởng</a:t>
            </a:r>
            <a:r>
              <a:rPr lang="en-US" sz="2000" b="1">
                <a:solidFill>
                  <a:schemeClr val="dk1"/>
                </a:solidFill>
                <a:latin typeface="Manrope"/>
                <a:ea typeface="Manrope"/>
                <a:cs typeface="Manrope"/>
                <a:sym typeface="Manrope"/>
              </a:rPr>
              <a:t>:</a:t>
            </a:r>
            <a:endParaRPr lang="vi-VN" sz="2000" b="1">
              <a:solidFill>
                <a:schemeClr val="dk1"/>
              </a:solidFill>
              <a:latin typeface="Manrope"/>
              <a:ea typeface="Manrope"/>
              <a:cs typeface="Manrope"/>
              <a:sym typeface="Manrope"/>
            </a:endParaRPr>
          </a:p>
          <a:p>
            <a:pPr marL="330200" indent="-285750" algn="just">
              <a:lnSpc>
                <a:spcPct val="150000"/>
              </a:lnSpc>
              <a:spcBef>
                <a:spcPts val="300"/>
              </a:spcBef>
              <a:buClr>
                <a:srgbClr val="191919"/>
              </a:buClr>
              <a:buFont typeface="Albert Sans"/>
              <a:buChar char="●"/>
            </a:pPr>
            <a:r>
              <a:rPr lang="vi-VN" sz="1600" b="1" err="1">
                <a:solidFill>
                  <a:schemeClr val="hlink"/>
                </a:solidFill>
                <a:uFill>
                  <a:noFill/>
                </a:uFill>
                <a:latin typeface="Manrope"/>
                <a:cs typeface="Calibri"/>
              </a:rPr>
              <a:t>SMEs</a:t>
            </a:r>
            <a:r>
              <a:rPr lang="vi-VN" sz="1600" b="1">
                <a:solidFill>
                  <a:schemeClr val="hlink"/>
                </a:solidFill>
                <a:uFill>
                  <a:noFill/>
                </a:uFill>
                <a:latin typeface="Manrope"/>
                <a:cs typeface="Calibri"/>
              </a:rPr>
              <a:t> có ngân sách có hạn: </a:t>
            </a:r>
            <a:r>
              <a:rPr lang="vi-VN" sz="1600" err="1">
                <a:solidFill>
                  <a:schemeClr val="hlink"/>
                </a:solidFill>
                <a:uFill>
                  <a:noFill/>
                </a:uFill>
                <a:latin typeface="Manrope"/>
                <a:cs typeface="Calibri"/>
              </a:rPr>
              <a:t>Cost</a:t>
            </a:r>
            <a:r>
              <a:rPr lang="vi-VN" sz="1600">
                <a:solidFill>
                  <a:schemeClr val="hlink"/>
                </a:solidFill>
                <a:uFill>
                  <a:noFill/>
                </a:uFill>
                <a:latin typeface="Manrope"/>
                <a:cs typeface="Calibri"/>
              </a:rPr>
              <a:t> </a:t>
            </a:r>
            <a:r>
              <a:rPr lang="vi-VN" sz="1600" err="1">
                <a:solidFill>
                  <a:schemeClr val="hlink"/>
                </a:solidFill>
                <a:uFill>
                  <a:noFill/>
                </a:uFill>
                <a:latin typeface="Manrope"/>
                <a:cs typeface="Calibri"/>
              </a:rPr>
              <a:t>of</a:t>
            </a:r>
            <a:r>
              <a:rPr lang="vi-VN" sz="1600">
                <a:solidFill>
                  <a:schemeClr val="hlink"/>
                </a:solidFill>
                <a:uFill>
                  <a:noFill/>
                </a:uFill>
                <a:latin typeface="Manrope"/>
                <a:cs typeface="Calibri"/>
              </a:rPr>
              <a:t> </a:t>
            </a:r>
            <a:r>
              <a:rPr lang="vi-VN" sz="1600" err="1">
                <a:solidFill>
                  <a:schemeClr val="hlink"/>
                </a:solidFill>
                <a:uFill>
                  <a:noFill/>
                </a:uFill>
                <a:latin typeface="Manrope"/>
                <a:cs typeface="Calibri"/>
              </a:rPr>
              <a:t>raw</a:t>
            </a:r>
            <a:r>
              <a:rPr lang="vi-VN" sz="1600">
                <a:solidFill>
                  <a:schemeClr val="hlink"/>
                </a:solidFill>
                <a:uFill>
                  <a:noFill/>
                </a:uFill>
                <a:latin typeface="Manrope"/>
                <a:cs typeface="Calibri"/>
              </a:rPr>
              <a:t> </a:t>
            </a:r>
            <a:r>
              <a:rPr lang="vi-VN" sz="1600" err="1">
                <a:solidFill>
                  <a:schemeClr val="hlink"/>
                </a:solidFill>
                <a:uFill>
                  <a:noFill/>
                </a:uFill>
                <a:latin typeface="Manrope"/>
                <a:cs typeface="Calibri"/>
              </a:rPr>
              <a:t>materials</a:t>
            </a:r>
            <a:r>
              <a:rPr lang="vi-VN" sz="1600">
                <a:solidFill>
                  <a:schemeClr val="hlink"/>
                </a:solidFill>
                <a:uFill>
                  <a:noFill/>
                </a:uFill>
                <a:latin typeface="Manrope"/>
                <a:cs typeface="Calibri"/>
              </a:rPr>
              <a:t>, </a:t>
            </a:r>
            <a:r>
              <a:rPr lang="vi-VN" sz="1600" err="1">
                <a:solidFill>
                  <a:schemeClr val="hlink"/>
                </a:solidFill>
                <a:uFill>
                  <a:noFill/>
                </a:uFill>
                <a:latin typeface="Manrope"/>
                <a:cs typeface="Calibri"/>
              </a:rPr>
              <a:t>availability</a:t>
            </a:r>
            <a:r>
              <a:rPr lang="vi-VN" sz="1600">
                <a:solidFill>
                  <a:schemeClr val="hlink"/>
                </a:solidFill>
                <a:uFill>
                  <a:noFill/>
                </a:uFill>
                <a:latin typeface="Manrope"/>
                <a:cs typeface="Calibri"/>
              </a:rPr>
              <a:t> </a:t>
            </a:r>
            <a:r>
              <a:rPr lang="vi-VN" sz="1600" err="1">
                <a:solidFill>
                  <a:schemeClr val="hlink"/>
                </a:solidFill>
                <a:uFill>
                  <a:noFill/>
                </a:uFill>
                <a:latin typeface="Manrope"/>
                <a:cs typeface="Calibri"/>
              </a:rPr>
              <a:t>of</a:t>
            </a:r>
            <a:r>
              <a:rPr lang="vi-VN" sz="1600">
                <a:solidFill>
                  <a:schemeClr val="hlink"/>
                </a:solidFill>
                <a:uFill>
                  <a:noFill/>
                </a:uFill>
                <a:latin typeface="Manrope"/>
                <a:cs typeface="Calibri"/>
              </a:rPr>
              <a:t> </a:t>
            </a:r>
            <a:r>
              <a:rPr lang="vi-VN" sz="1600" err="1">
                <a:solidFill>
                  <a:schemeClr val="hlink"/>
                </a:solidFill>
                <a:uFill>
                  <a:noFill/>
                </a:uFill>
                <a:latin typeface="Manrope"/>
                <a:cs typeface="Calibri"/>
              </a:rPr>
              <a:t>raw</a:t>
            </a:r>
            <a:r>
              <a:rPr lang="vi-VN" sz="1600">
                <a:solidFill>
                  <a:schemeClr val="hlink"/>
                </a:solidFill>
                <a:uFill>
                  <a:noFill/>
                </a:uFill>
                <a:latin typeface="Manrope"/>
                <a:cs typeface="Calibri"/>
              </a:rPr>
              <a:t> </a:t>
            </a:r>
            <a:r>
              <a:rPr lang="vi-VN" sz="1600" err="1">
                <a:solidFill>
                  <a:schemeClr val="hlink"/>
                </a:solidFill>
                <a:uFill>
                  <a:noFill/>
                </a:uFill>
                <a:latin typeface="Manrope"/>
                <a:cs typeface="Calibri"/>
              </a:rPr>
              <a:t>materials</a:t>
            </a:r>
            <a:r>
              <a:rPr lang="vi-VN" sz="1600">
                <a:solidFill>
                  <a:schemeClr val="hlink"/>
                </a:solidFill>
                <a:uFill>
                  <a:noFill/>
                </a:uFill>
                <a:latin typeface="Manrope"/>
                <a:cs typeface="Calibri"/>
              </a:rPr>
              <a:t>, </a:t>
            </a:r>
            <a:r>
              <a:rPr lang="vi-VN" sz="1600" err="1">
                <a:solidFill>
                  <a:schemeClr val="hlink"/>
                </a:solidFill>
                <a:uFill>
                  <a:noFill/>
                </a:uFill>
                <a:latin typeface="Manrope"/>
                <a:cs typeface="Calibri"/>
              </a:rPr>
              <a:t>discount</a:t>
            </a:r>
            <a:r>
              <a:rPr lang="vi-VN" sz="1600">
                <a:solidFill>
                  <a:schemeClr val="hlink"/>
                </a:solidFill>
                <a:uFill>
                  <a:noFill/>
                </a:uFill>
                <a:latin typeface="Manrope"/>
                <a:cs typeface="Calibri"/>
              </a:rPr>
              <a:t> </a:t>
            </a:r>
            <a:r>
              <a:rPr lang="vi-VN" sz="1600" err="1">
                <a:solidFill>
                  <a:schemeClr val="hlink"/>
                </a:solidFill>
                <a:uFill>
                  <a:noFill/>
                </a:uFill>
                <a:latin typeface="Manrope"/>
                <a:cs typeface="Calibri"/>
              </a:rPr>
              <a:t>percentages</a:t>
            </a:r>
            <a:r>
              <a:rPr lang="vi-VN" sz="1600">
                <a:solidFill>
                  <a:schemeClr val="hlink"/>
                </a:solidFill>
                <a:uFill>
                  <a:noFill/>
                </a:uFill>
                <a:latin typeface="Manrope"/>
                <a:cs typeface="Calibri"/>
              </a:rPr>
              <a:t>, </a:t>
            </a:r>
            <a:r>
              <a:rPr lang="vi-VN" sz="1600" err="1">
                <a:solidFill>
                  <a:schemeClr val="hlink"/>
                </a:solidFill>
                <a:uFill>
                  <a:noFill/>
                </a:uFill>
                <a:latin typeface="Manrope"/>
                <a:cs typeface="Calibri"/>
              </a:rPr>
              <a:t>minimum</a:t>
            </a:r>
            <a:r>
              <a:rPr lang="vi-VN" sz="1600">
                <a:solidFill>
                  <a:schemeClr val="hlink"/>
                </a:solidFill>
                <a:uFill>
                  <a:noFill/>
                </a:uFill>
                <a:latin typeface="Manrope"/>
                <a:cs typeface="Calibri"/>
              </a:rPr>
              <a:t> </a:t>
            </a:r>
            <a:r>
              <a:rPr lang="vi-VN" sz="1600" err="1">
                <a:solidFill>
                  <a:schemeClr val="hlink"/>
                </a:solidFill>
                <a:uFill>
                  <a:noFill/>
                </a:uFill>
                <a:latin typeface="Manrope"/>
                <a:cs typeface="Calibri"/>
              </a:rPr>
              <a:t>order</a:t>
            </a:r>
            <a:r>
              <a:rPr lang="vi-VN" sz="1600">
                <a:solidFill>
                  <a:schemeClr val="hlink"/>
                </a:solidFill>
                <a:uFill>
                  <a:noFill/>
                </a:uFill>
                <a:latin typeface="Manrope"/>
                <a:cs typeface="Calibri"/>
              </a:rPr>
              <a:t> </a:t>
            </a:r>
            <a:r>
              <a:rPr lang="vi-VN" sz="1600" err="1">
                <a:solidFill>
                  <a:schemeClr val="hlink"/>
                </a:solidFill>
                <a:uFill>
                  <a:noFill/>
                </a:uFill>
                <a:latin typeface="Manrope"/>
                <a:cs typeface="Calibri"/>
              </a:rPr>
              <a:t>quantities</a:t>
            </a:r>
            <a:r>
              <a:rPr lang="vi-VN" sz="1600">
                <a:solidFill>
                  <a:schemeClr val="hlink"/>
                </a:solidFill>
                <a:uFill>
                  <a:noFill/>
                </a:uFill>
                <a:latin typeface="Manrope"/>
                <a:cs typeface="Calibri"/>
              </a:rPr>
              <a:t>.</a:t>
            </a:r>
            <a:endParaRPr lang="en-US" sz="1100" err="1">
              <a:solidFill>
                <a:schemeClr val="hlink"/>
              </a:solidFill>
              <a:latin typeface="Manrope"/>
            </a:endParaRPr>
          </a:p>
          <a:p>
            <a:pPr marL="330200" indent="-285750" algn="just">
              <a:lnSpc>
                <a:spcPct val="150000"/>
              </a:lnSpc>
              <a:spcBef>
                <a:spcPts val="300"/>
              </a:spcBef>
              <a:buClr>
                <a:srgbClr val="191919"/>
              </a:buClr>
              <a:buFont typeface="Albert Sans"/>
              <a:buChar char="●"/>
            </a:pPr>
            <a:r>
              <a:rPr lang="en-US" sz="1600" b="1">
                <a:solidFill>
                  <a:schemeClr val="dk1"/>
                </a:solidFill>
                <a:latin typeface="Manrope"/>
                <a:cs typeface="Calibri"/>
              </a:rPr>
              <a:t>FOI Strategy:</a:t>
            </a:r>
            <a:r>
              <a:rPr lang="en-US" sz="1600">
                <a:solidFill>
                  <a:schemeClr val="dk1"/>
                </a:solidFill>
                <a:latin typeface="Manrope"/>
                <a:cs typeface="Calibri"/>
              </a:rPr>
              <a:t> Consumption rate of the materials, Safety stock, Current on-hand, Order intervals, Lead times.</a:t>
            </a:r>
            <a:endParaRPr lang="en-US" sz="1600">
              <a:solidFill>
                <a:schemeClr val="dk1"/>
              </a:solidFill>
              <a:latin typeface="Manrope"/>
            </a:endParaRPr>
          </a:p>
          <a:p>
            <a:pPr marL="330200" indent="-285750" algn="just">
              <a:lnSpc>
                <a:spcPct val="150000"/>
              </a:lnSpc>
              <a:spcBef>
                <a:spcPts val="300"/>
              </a:spcBef>
              <a:buClr>
                <a:srgbClr val="191919"/>
              </a:buClr>
              <a:buFont typeface="Albert Sans"/>
              <a:buChar char="●"/>
            </a:pPr>
            <a:r>
              <a:rPr lang="en-US" sz="1600" b="1">
                <a:solidFill>
                  <a:schemeClr val="dk1"/>
                </a:solidFill>
                <a:latin typeface="Manrope"/>
                <a:cs typeface="Calibri"/>
              </a:rPr>
              <a:t>Theo </a:t>
            </a:r>
            <a:r>
              <a:rPr lang="en-US" sz="1600" b="1" err="1">
                <a:solidFill>
                  <a:schemeClr val="dk1"/>
                </a:solidFill>
                <a:latin typeface="Manrope"/>
                <a:cs typeface="Calibri"/>
              </a:rPr>
              <a:t>mô</a:t>
            </a:r>
            <a:r>
              <a:rPr lang="en-US" sz="1600" b="1">
                <a:solidFill>
                  <a:schemeClr val="dk1"/>
                </a:solidFill>
                <a:latin typeface="Manrope"/>
                <a:cs typeface="Calibri"/>
              </a:rPr>
              <a:t> </a:t>
            </a:r>
            <a:r>
              <a:rPr lang="en-US" sz="1600" b="1" err="1">
                <a:solidFill>
                  <a:schemeClr val="dk1"/>
                </a:solidFill>
                <a:latin typeface="Manrope"/>
                <a:cs typeface="Calibri"/>
              </a:rPr>
              <a:t>hình</a:t>
            </a:r>
            <a:r>
              <a:rPr lang="en-US" sz="1600" b="1">
                <a:solidFill>
                  <a:schemeClr val="dk1"/>
                </a:solidFill>
                <a:latin typeface="Manrope"/>
                <a:cs typeface="Calibri"/>
              </a:rPr>
              <a:t> </a:t>
            </a:r>
            <a:r>
              <a:rPr lang="en-US" sz="1600" b="1" err="1">
                <a:solidFill>
                  <a:schemeClr val="dk1"/>
                </a:solidFill>
                <a:latin typeface="Manrope"/>
                <a:cs typeface="Calibri"/>
              </a:rPr>
              <a:t>quản</a:t>
            </a:r>
            <a:r>
              <a:rPr lang="en-US" sz="1600" b="1">
                <a:solidFill>
                  <a:schemeClr val="dk1"/>
                </a:solidFill>
                <a:latin typeface="Manrope"/>
                <a:cs typeface="Calibri"/>
              </a:rPr>
              <a:t> </a:t>
            </a:r>
            <a:r>
              <a:rPr lang="en-US" sz="1600" b="1" err="1">
                <a:solidFill>
                  <a:schemeClr val="dk1"/>
                </a:solidFill>
                <a:latin typeface="Manrope"/>
                <a:cs typeface="Calibri"/>
              </a:rPr>
              <a:t>lý</a:t>
            </a:r>
            <a:r>
              <a:rPr lang="en-US" sz="1600" b="1">
                <a:solidFill>
                  <a:schemeClr val="dk1"/>
                </a:solidFill>
                <a:latin typeface="Manrope"/>
                <a:cs typeface="Calibri"/>
              </a:rPr>
              <a:t> </a:t>
            </a:r>
            <a:r>
              <a:rPr lang="en-US" sz="1600" b="1" err="1">
                <a:solidFill>
                  <a:schemeClr val="dk1"/>
                </a:solidFill>
                <a:latin typeface="Manrope"/>
                <a:cs typeface="Calibri"/>
              </a:rPr>
              <a:t>hàng</a:t>
            </a:r>
            <a:r>
              <a:rPr lang="en-US" sz="1600" b="1">
                <a:solidFill>
                  <a:schemeClr val="dk1"/>
                </a:solidFill>
                <a:latin typeface="Manrope"/>
                <a:cs typeface="Calibri"/>
              </a:rPr>
              <a:t> </a:t>
            </a:r>
            <a:r>
              <a:rPr lang="en-US" sz="1600" b="1" err="1">
                <a:solidFill>
                  <a:schemeClr val="dk1"/>
                </a:solidFill>
                <a:latin typeface="Manrope"/>
                <a:cs typeface="Calibri"/>
              </a:rPr>
              <a:t>tồn</a:t>
            </a:r>
            <a:r>
              <a:rPr lang="en-US" sz="1600" b="1">
                <a:solidFill>
                  <a:schemeClr val="dk1"/>
                </a:solidFill>
                <a:latin typeface="Manrope"/>
                <a:cs typeface="Calibri"/>
              </a:rPr>
              <a:t> </a:t>
            </a:r>
            <a:r>
              <a:rPr lang="en-US" sz="1600" b="1" err="1">
                <a:solidFill>
                  <a:schemeClr val="dk1"/>
                </a:solidFill>
                <a:latin typeface="Manrope"/>
                <a:cs typeface="Calibri"/>
              </a:rPr>
              <a:t>kho</a:t>
            </a:r>
            <a:r>
              <a:rPr lang="en-US" sz="1600" b="1">
                <a:solidFill>
                  <a:schemeClr val="dk1"/>
                </a:solidFill>
                <a:latin typeface="Manrope"/>
                <a:cs typeface="Calibri"/>
              </a:rPr>
              <a:t>:</a:t>
            </a:r>
            <a:r>
              <a:rPr lang="en-US" sz="1600">
                <a:solidFill>
                  <a:schemeClr val="dk1"/>
                </a:solidFill>
                <a:latin typeface="Manrope"/>
                <a:cs typeface="Calibri"/>
              </a:rPr>
              <a:t> Nhu </a:t>
            </a:r>
            <a:r>
              <a:rPr lang="en-US" sz="1600" err="1">
                <a:solidFill>
                  <a:schemeClr val="dk1"/>
                </a:solidFill>
                <a:latin typeface="Manrope"/>
                <a:cs typeface="Calibri"/>
              </a:rPr>
              <a:t>cầu</a:t>
            </a:r>
            <a:r>
              <a:rPr lang="en-US" sz="1600">
                <a:solidFill>
                  <a:schemeClr val="dk1"/>
                </a:solidFill>
                <a:latin typeface="Manrope"/>
                <a:cs typeface="Calibri"/>
              </a:rPr>
              <a:t> </a:t>
            </a:r>
            <a:r>
              <a:rPr lang="en-US" sz="1600" err="1">
                <a:solidFill>
                  <a:schemeClr val="dk1"/>
                </a:solidFill>
                <a:latin typeface="Manrope"/>
                <a:cs typeface="Calibri"/>
              </a:rPr>
              <a:t>thay</a:t>
            </a:r>
            <a:r>
              <a:rPr lang="en-US" sz="1600">
                <a:solidFill>
                  <a:schemeClr val="dk1"/>
                </a:solidFill>
                <a:latin typeface="Manrope"/>
                <a:cs typeface="Calibri"/>
              </a:rPr>
              <a:t> </a:t>
            </a:r>
            <a:r>
              <a:rPr lang="en-US" sz="1600" err="1">
                <a:solidFill>
                  <a:schemeClr val="dk1"/>
                </a:solidFill>
                <a:latin typeface="Manrope"/>
                <a:cs typeface="Calibri"/>
              </a:rPr>
              <a:t>đổi</a:t>
            </a:r>
            <a:r>
              <a:rPr lang="en-US" sz="1600">
                <a:solidFill>
                  <a:schemeClr val="dk1"/>
                </a:solidFill>
                <a:latin typeface="Manrope"/>
                <a:cs typeface="Calibri"/>
              </a:rPr>
              <a:t> (variable demands), </a:t>
            </a:r>
            <a:r>
              <a:rPr lang="en-US" sz="1600" err="1">
                <a:solidFill>
                  <a:schemeClr val="dk1"/>
                </a:solidFill>
                <a:latin typeface="Manrope"/>
                <a:cs typeface="Calibri"/>
              </a:rPr>
              <a:t>Chiết</a:t>
            </a:r>
            <a:r>
              <a:rPr lang="en-US" sz="1600">
                <a:solidFill>
                  <a:schemeClr val="dk1"/>
                </a:solidFill>
                <a:latin typeface="Manrope"/>
                <a:cs typeface="Calibri"/>
              </a:rPr>
              <a:t> </a:t>
            </a:r>
            <a:r>
              <a:rPr lang="en-US" sz="1600" err="1">
                <a:solidFill>
                  <a:schemeClr val="dk1"/>
                </a:solidFill>
                <a:latin typeface="Manrope"/>
                <a:cs typeface="Calibri"/>
              </a:rPr>
              <a:t>khấu</a:t>
            </a:r>
            <a:r>
              <a:rPr lang="en-US" sz="1600">
                <a:solidFill>
                  <a:schemeClr val="dk1"/>
                </a:solidFill>
                <a:latin typeface="Manrope"/>
                <a:cs typeface="Calibri"/>
              </a:rPr>
              <a:t> </a:t>
            </a:r>
            <a:r>
              <a:rPr lang="en-US" sz="1600" err="1">
                <a:solidFill>
                  <a:schemeClr val="dk1"/>
                </a:solidFill>
                <a:latin typeface="Manrope"/>
                <a:cs typeface="Calibri"/>
              </a:rPr>
              <a:t>theo</a:t>
            </a:r>
            <a:r>
              <a:rPr lang="en-US" sz="1600">
                <a:solidFill>
                  <a:schemeClr val="dk1"/>
                </a:solidFill>
                <a:latin typeface="Manrope"/>
                <a:cs typeface="Calibri"/>
              </a:rPr>
              <a:t> </a:t>
            </a:r>
            <a:r>
              <a:rPr lang="en-US" sz="1600" err="1">
                <a:solidFill>
                  <a:schemeClr val="dk1"/>
                </a:solidFill>
                <a:latin typeface="Manrope"/>
                <a:cs typeface="Calibri"/>
              </a:rPr>
              <a:t>số</a:t>
            </a:r>
            <a:r>
              <a:rPr lang="en-US" sz="1600">
                <a:solidFill>
                  <a:schemeClr val="dk1"/>
                </a:solidFill>
                <a:latin typeface="Manrope"/>
                <a:cs typeface="Calibri"/>
              </a:rPr>
              <a:t> </a:t>
            </a:r>
            <a:r>
              <a:rPr lang="en-US" sz="1600" err="1">
                <a:solidFill>
                  <a:schemeClr val="dk1"/>
                </a:solidFill>
                <a:latin typeface="Manrope"/>
                <a:cs typeface="Calibri"/>
              </a:rPr>
              <a:t>lượng</a:t>
            </a:r>
            <a:r>
              <a:rPr lang="en-US" sz="1600">
                <a:solidFill>
                  <a:schemeClr val="dk1"/>
                </a:solidFill>
                <a:latin typeface="Manrope"/>
                <a:cs typeface="Calibri"/>
              </a:rPr>
              <a:t> (quantity discounts)</a:t>
            </a:r>
          </a:p>
          <a:p>
            <a:pPr marL="330200" indent="-285750" algn="just">
              <a:lnSpc>
                <a:spcPct val="150000"/>
              </a:lnSpc>
              <a:spcBef>
                <a:spcPts val="300"/>
              </a:spcBef>
              <a:buClr>
                <a:srgbClr val="191919"/>
              </a:buClr>
              <a:buFont typeface="Albert Sans"/>
              <a:buChar char="●"/>
            </a:pPr>
            <a:endParaRPr lang="en-US" sz="1600">
              <a:solidFill>
                <a:schemeClr val="dk1"/>
              </a:solidFill>
              <a:latin typeface="Manrope"/>
              <a:cs typeface="Calibri"/>
            </a:endParaRPr>
          </a:p>
          <a:p>
            <a:pPr marL="0" indent="0">
              <a:spcBef>
                <a:spcPts val="300"/>
              </a:spcBef>
              <a:buNone/>
            </a:pPr>
            <a:endParaRPr lang="vi-VN" sz="1000">
              <a:solidFill>
                <a:schemeClr val="dk1"/>
              </a:solidFill>
              <a:latin typeface="Manrope"/>
              <a:cs typeface="Calibri"/>
            </a:endParaRPr>
          </a:p>
        </p:txBody>
      </p:sp>
    </p:spTree>
    <p:extLst>
      <p:ext uri="{BB962C8B-B14F-4D97-AF65-F5344CB8AC3E}">
        <p14:creationId xmlns:p14="http://schemas.microsoft.com/office/powerpoint/2010/main" val="3881334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body" idx="1"/>
          </p:nvPr>
        </p:nvSpPr>
        <p:spPr>
          <a:xfrm>
            <a:off x="415565" y="701736"/>
            <a:ext cx="8233161" cy="2743200"/>
          </a:xfrm>
          <a:prstGeom prst="rect">
            <a:avLst/>
          </a:prstGeom>
        </p:spPr>
        <p:txBody>
          <a:bodyPr spcFirstLastPara="1" wrap="square" lIns="91425" tIns="91425" rIns="91425" bIns="91425" anchor="t" anchorCtr="0">
            <a:noAutofit/>
          </a:bodyPr>
          <a:lstStyle/>
          <a:p>
            <a:pPr marL="241300" lvl="0" indent="0" algn="l" rtl="0">
              <a:spcBef>
                <a:spcPts val="300"/>
              </a:spcBef>
              <a:spcAft>
                <a:spcPts val="0"/>
              </a:spcAft>
              <a:buNone/>
            </a:pPr>
            <a:endParaRPr sz="1100">
              <a:solidFill>
                <a:schemeClr val="dk1"/>
              </a:solidFill>
            </a:endParaRPr>
          </a:p>
          <a:p>
            <a:pPr marL="0" lvl="0" indent="0" algn="l" rtl="0">
              <a:spcBef>
                <a:spcPts val="300"/>
              </a:spcBef>
              <a:spcAft>
                <a:spcPts val="0"/>
              </a:spcAft>
              <a:buNone/>
            </a:pPr>
            <a:endParaRPr sz="1000">
              <a:solidFill>
                <a:schemeClr val="dk1"/>
              </a:solidFill>
            </a:endParaRPr>
          </a:p>
        </p:txBody>
      </p:sp>
      <p:sp>
        <p:nvSpPr>
          <p:cNvPr id="323" name="Google Shape;323;p38"/>
          <p:cNvSpPr txBox="1">
            <a:spLocks noGrp="1"/>
          </p:cNvSpPr>
          <p:nvPr>
            <p:ph type="title"/>
          </p:nvPr>
        </p:nvSpPr>
        <p:spPr>
          <a:xfrm>
            <a:off x="495274" y="175036"/>
            <a:ext cx="7704000" cy="572700"/>
          </a:xfrm>
          <a:prstGeom prst="rect">
            <a:avLst/>
          </a:prstGeom>
        </p:spPr>
        <p:txBody>
          <a:bodyPr spcFirstLastPara="1" wrap="square" lIns="91425" tIns="91425" rIns="91425" bIns="91425" anchor="t" anchorCtr="0">
            <a:noAutofit/>
          </a:bodyPr>
          <a:lstStyle/>
          <a:p>
            <a:r>
              <a:rPr lang="en-US">
                <a:solidFill>
                  <a:schemeClr val="accent3">
                    <a:lumMod val="75000"/>
                  </a:schemeClr>
                </a:solidFill>
              </a:rPr>
              <a:t>3.3. </a:t>
            </a:r>
            <a:r>
              <a:rPr lang="en-US" err="1">
                <a:solidFill>
                  <a:schemeClr val="accent3">
                    <a:lumMod val="75000"/>
                  </a:schemeClr>
                </a:solidFill>
              </a:rPr>
              <a:t>Kiến</a:t>
            </a:r>
            <a:r>
              <a:rPr lang="en-US">
                <a:solidFill>
                  <a:schemeClr val="accent3">
                    <a:lumMod val="75000"/>
                  </a:schemeClr>
                </a:solidFill>
              </a:rPr>
              <a:t> </a:t>
            </a:r>
            <a:r>
              <a:rPr lang="en-US" err="1">
                <a:solidFill>
                  <a:schemeClr val="accent3">
                    <a:lumMod val="75000"/>
                  </a:schemeClr>
                </a:solidFill>
              </a:rPr>
              <a:t>trúc</a:t>
            </a:r>
            <a:r>
              <a:rPr lang="en-US">
                <a:solidFill>
                  <a:schemeClr val="accent3">
                    <a:lumMod val="75000"/>
                  </a:schemeClr>
                </a:solidFill>
              </a:rPr>
              <a:t> DSS </a:t>
            </a:r>
            <a:r>
              <a:rPr lang="en-US" err="1">
                <a:solidFill>
                  <a:schemeClr val="accent3">
                    <a:lumMod val="75000"/>
                  </a:schemeClr>
                </a:solidFill>
              </a:rPr>
              <a:t>đề</a:t>
            </a:r>
            <a:r>
              <a:rPr lang="en-US">
                <a:solidFill>
                  <a:schemeClr val="accent3">
                    <a:lumMod val="75000"/>
                  </a:schemeClr>
                </a:solidFill>
              </a:rPr>
              <a:t> </a:t>
            </a:r>
            <a:r>
              <a:rPr lang="en-US" err="1">
                <a:solidFill>
                  <a:schemeClr val="accent3">
                    <a:lumMod val="75000"/>
                  </a:schemeClr>
                </a:solidFill>
              </a:rPr>
              <a:t>xuất</a:t>
            </a:r>
          </a:p>
        </p:txBody>
      </p:sp>
      <p:sp>
        <p:nvSpPr>
          <p:cNvPr id="2" name="Google Shape;322;p38">
            <a:extLst>
              <a:ext uri="{FF2B5EF4-FFF2-40B4-BE49-F238E27FC236}">
                <a16:creationId xmlns:a16="http://schemas.microsoft.com/office/drawing/2014/main" id="{D07CF5C6-8B18-B719-0756-5A0E4CC62864}"/>
              </a:ext>
            </a:extLst>
          </p:cNvPr>
          <p:cNvSpPr txBox="1">
            <a:spLocks/>
          </p:cNvSpPr>
          <p:nvPr/>
        </p:nvSpPr>
        <p:spPr>
          <a:xfrm>
            <a:off x="547766" y="718514"/>
            <a:ext cx="8233161" cy="42775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2FFB7"/>
              </a:buClr>
              <a:buSzPts val="1100"/>
              <a:buFont typeface="Nunito Light"/>
              <a:buChar char="●"/>
              <a:defRPr sz="1200" b="0" i="0" u="none" strike="noStrike" cap="none">
                <a:solidFill>
                  <a:srgbClr val="434343"/>
                </a:solidFill>
                <a:latin typeface="Albert Sans"/>
                <a:ea typeface="Albert Sans"/>
                <a:cs typeface="Albert Sans"/>
                <a:sym typeface="Albert Sans"/>
              </a:defRPr>
            </a:lvl1pPr>
            <a:lvl2pPr marL="914400" marR="0" lvl="1" indent="-298450" algn="l" rtl="0">
              <a:lnSpc>
                <a:spcPct val="115000"/>
              </a:lnSpc>
              <a:spcBef>
                <a:spcPts val="0"/>
              </a:spcBef>
              <a:spcAft>
                <a:spcPts val="0"/>
              </a:spcAft>
              <a:buClr>
                <a:srgbClr val="FFC800"/>
              </a:buClr>
              <a:buSzPts val="1100"/>
              <a:buFont typeface="Nunito Light"/>
              <a:buChar char="○"/>
              <a:defRPr sz="1100" b="0" i="0" u="none" strike="noStrike" cap="none">
                <a:solidFill>
                  <a:srgbClr val="434343"/>
                </a:solidFill>
                <a:latin typeface="Albert Sans"/>
                <a:ea typeface="Albert Sans"/>
                <a:cs typeface="Albert Sans"/>
                <a:sym typeface="Albert Sans"/>
              </a:defRPr>
            </a:lvl2pPr>
            <a:lvl3pPr marL="1371600" marR="0" lvl="2" indent="-298450" algn="l" rtl="0">
              <a:lnSpc>
                <a:spcPct val="115000"/>
              </a:lnSpc>
              <a:spcBef>
                <a:spcPts val="1600"/>
              </a:spcBef>
              <a:spcAft>
                <a:spcPts val="0"/>
              </a:spcAft>
              <a:buClr>
                <a:srgbClr val="FFC800"/>
              </a:buClr>
              <a:buSzPts val="1100"/>
              <a:buFont typeface="Nunito Light"/>
              <a:buChar char="■"/>
              <a:defRPr sz="1100" b="0" i="0" u="none" strike="noStrike" cap="none">
                <a:solidFill>
                  <a:srgbClr val="434343"/>
                </a:solidFill>
                <a:latin typeface="Albert Sans"/>
                <a:ea typeface="Albert Sans"/>
                <a:cs typeface="Albert Sans"/>
                <a:sym typeface="Albert Sans"/>
              </a:defRPr>
            </a:lvl3pPr>
            <a:lvl4pPr marL="1828800" marR="0" lvl="3" indent="-298450" algn="l" rtl="0">
              <a:lnSpc>
                <a:spcPct val="115000"/>
              </a:lnSpc>
              <a:spcBef>
                <a:spcPts val="1600"/>
              </a:spcBef>
              <a:spcAft>
                <a:spcPts val="0"/>
              </a:spcAft>
              <a:buClr>
                <a:srgbClr val="FFC800"/>
              </a:buClr>
              <a:buSzPts val="1100"/>
              <a:buFont typeface="Nunito Light"/>
              <a:buChar char="●"/>
              <a:defRPr sz="1100" b="0" i="0" u="none" strike="noStrike" cap="none">
                <a:solidFill>
                  <a:srgbClr val="434343"/>
                </a:solidFill>
                <a:latin typeface="Albert Sans"/>
                <a:ea typeface="Albert Sans"/>
                <a:cs typeface="Albert Sans"/>
                <a:sym typeface="Albert Sans"/>
              </a:defRPr>
            </a:lvl4pPr>
            <a:lvl5pPr marL="2286000" marR="0" lvl="4"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5pPr>
            <a:lvl6pPr marL="2743200" marR="0" lvl="5"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6pPr>
            <a:lvl7pPr marL="3200400" marR="0" lvl="6"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7pPr>
            <a:lvl8pPr marL="3657600" marR="0" lvl="7"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8pPr>
            <a:lvl9pPr marL="4114800" marR="0" lvl="8" indent="-298450" algn="l" rtl="0">
              <a:lnSpc>
                <a:spcPct val="115000"/>
              </a:lnSpc>
              <a:spcBef>
                <a:spcPts val="1600"/>
              </a:spcBef>
              <a:spcAft>
                <a:spcPts val="160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9pPr>
          </a:lstStyle>
          <a:p>
            <a:pPr marL="0" indent="0">
              <a:lnSpc>
                <a:spcPct val="150000"/>
              </a:lnSpc>
              <a:buFont typeface="Nunito Light"/>
              <a:buNone/>
            </a:pPr>
            <a:r>
              <a:rPr lang="en-US" sz="2000" b="1" err="1">
                <a:solidFill>
                  <a:schemeClr val="dk1"/>
                </a:solidFill>
                <a:latin typeface="Manrope"/>
                <a:ea typeface="Manrope"/>
                <a:cs typeface="Manrope"/>
                <a:sym typeface="Manrope"/>
              </a:rPr>
              <a:t>Giả</a:t>
            </a:r>
            <a:r>
              <a:rPr lang="en-US" sz="2000" b="1">
                <a:solidFill>
                  <a:schemeClr val="dk1"/>
                </a:solidFill>
                <a:latin typeface="Manrope"/>
                <a:ea typeface="Manrope"/>
                <a:cs typeface="Manrope"/>
                <a:sym typeface="Manrope"/>
              </a:rPr>
              <a:t> </a:t>
            </a:r>
            <a:r>
              <a:rPr lang="en-US" sz="2000" b="1" err="1">
                <a:solidFill>
                  <a:schemeClr val="dk1"/>
                </a:solidFill>
                <a:latin typeface="Manrope"/>
                <a:ea typeface="Manrope"/>
                <a:cs typeface="Manrope"/>
                <a:sym typeface="Manrope"/>
              </a:rPr>
              <a:t>thuyết</a:t>
            </a:r>
            <a:r>
              <a:rPr lang="en-US" sz="2000" b="1">
                <a:solidFill>
                  <a:schemeClr val="dk1"/>
                </a:solidFill>
                <a:latin typeface="Manrope"/>
                <a:ea typeface="Manrope"/>
                <a:cs typeface="Manrope"/>
                <a:sym typeface="Manrope"/>
              </a:rPr>
              <a:t> </a:t>
            </a:r>
            <a:r>
              <a:rPr lang="en-US" sz="2000" b="1" err="1">
                <a:solidFill>
                  <a:schemeClr val="dk1"/>
                </a:solidFill>
                <a:latin typeface="Manrope"/>
                <a:ea typeface="Manrope"/>
                <a:cs typeface="Manrope"/>
                <a:sym typeface="Manrope"/>
              </a:rPr>
              <a:t>về</a:t>
            </a:r>
            <a:r>
              <a:rPr lang="en-US" sz="2000" b="1">
                <a:solidFill>
                  <a:schemeClr val="dk1"/>
                </a:solidFill>
                <a:latin typeface="Manrope"/>
                <a:ea typeface="Manrope"/>
                <a:cs typeface="Manrope"/>
                <a:sym typeface="Manrope"/>
              </a:rPr>
              <a:t> </a:t>
            </a:r>
            <a:r>
              <a:rPr lang="en-US" sz="2000" b="1" err="1">
                <a:solidFill>
                  <a:schemeClr val="dk1"/>
                </a:solidFill>
                <a:latin typeface="Manrope"/>
                <a:ea typeface="Manrope"/>
                <a:cs typeface="Manrope"/>
                <a:sym typeface="Manrope"/>
              </a:rPr>
              <a:t>mô</a:t>
            </a:r>
            <a:r>
              <a:rPr lang="en-US" sz="2000" b="1">
                <a:solidFill>
                  <a:schemeClr val="dk1"/>
                </a:solidFill>
                <a:latin typeface="Manrope"/>
                <a:ea typeface="Manrope"/>
                <a:cs typeface="Manrope"/>
                <a:sym typeface="Manrope"/>
              </a:rPr>
              <a:t> </a:t>
            </a:r>
            <a:r>
              <a:rPr lang="en-US" sz="2000" b="1" err="1">
                <a:solidFill>
                  <a:schemeClr val="dk1"/>
                </a:solidFill>
                <a:latin typeface="Manrope"/>
                <a:ea typeface="Manrope"/>
                <a:cs typeface="Manrope"/>
                <a:sym typeface="Manrope"/>
              </a:rPr>
              <a:t>hình</a:t>
            </a:r>
            <a:r>
              <a:rPr lang="en-US" sz="2000" b="1">
                <a:solidFill>
                  <a:schemeClr val="dk1"/>
                </a:solidFill>
                <a:latin typeface="Manrope"/>
                <a:ea typeface="Manrope"/>
                <a:cs typeface="Manrope"/>
                <a:sym typeface="Manrope"/>
              </a:rPr>
              <a:t>:</a:t>
            </a:r>
            <a:endParaRPr lang="vi-VN" sz="2000" b="1">
              <a:solidFill>
                <a:schemeClr val="dk1"/>
              </a:solidFill>
              <a:latin typeface="Manrope"/>
              <a:ea typeface="Manrope"/>
              <a:cs typeface="Manrope"/>
              <a:sym typeface="Manrope"/>
            </a:endParaRPr>
          </a:p>
          <a:p>
            <a:pPr marL="241300" indent="-196850" algn="just">
              <a:lnSpc>
                <a:spcPct val="150000"/>
              </a:lnSpc>
              <a:spcBef>
                <a:spcPts val="300"/>
              </a:spcBef>
              <a:buClr>
                <a:schemeClr val="dk1"/>
              </a:buClr>
              <a:buFont typeface="Albert Sans"/>
              <a:buChar char="●"/>
            </a:pPr>
            <a:r>
              <a:rPr lang="en-US" sz="1600">
                <a:solidFill>
                  <a:schemeClr val="dk1"/>
                </a:solidFill>
                <a:latin typeface="Manrope"/>
              </a:rPr>
              <a:t>Các </a:t>
            </a:r>
            <a:r>
              <a:rPr lang="en-US" sz="1600" err="1">
                <a:solidFill>
                  <a:schemeClr val="dk1"/>
                </a:solidFill>
                <a:latin typeface="Manrope"/>
              </a:rPr>
              <a:t>nhà</a:t>
            </a:r>
            <a:r>
              <a:rPr lang="en-US" sz="1600">
                <a:solidFill>
                  <a:schemeClr val="dk1"/>
                </a:solidFill>
                <a:latin typeface="Manrope"/>
              </a:rPr>
              <a:t> </a:t>
            </a:r>
            <a:r>
              <a:rPr lang="en-US" sz="1600" err="1">
                <a:solidFill>
                  <a:schemeClr val="dk1"/>
                </a:solidFill>
                <a:latin typeface="Manrope"/>
              </a:rPr>
              <a:t>cung</a:t>
            </a:r>
            <a:r>
              <a:rPr lang="en-US" sz="1600">
                <a:solidFill>
                  <a:schemeClr val="dk1"/>
                </a:solidFill>
                <a:latin typeface="Manrope"/>
              </a:rPr>
              <a:t> </a:t>
            </a:r>
            <a:r>
              <a:rPr lang="en-US" sz="1600" err="1">
                <a:solidFill>
                  <a:schemeClr val="dk1"/>
                </a:solidFill>
                <a:latin typeface="Manrope"/>
              </a:rPr>
              <a:t>cấp</a:t>
            </a:r>
            <a:r>
              <a:rPr lang="en-US" sz="1600">
                <a:solidFill>
                  <a:schemeClr val="dk1"/>
                </a:solidFill>
                <a:latin typeface="Manrope"/>
              </a:rPr>
              <a:t> </a:t>
            </a:r>
            <a:r>
              <a:rPr lang="en-US" sz="1600" err="1">
                <a:solidFill>
                  <a:schemeClr val="dk1"/>
                </a:solidFill>
                <a:latin typeface="Manrope"/>
              </a:rPr>
              <a:t>luôn</a:t>
            </a:r>
            <a:r>
              <a:rPr lang="en-US" sz="1600">
                <a:solidFill>
                  <a:schemeClr val="dk1"/>
                </a:solidFill>
                <a:latin typeface="Manrope"/>
              </a:rPr>
              <a:t> </a:t>
            </a:r>
            <a:r>
              <a:rPr lang="en-US" sz="1600" err="1">
                <a:solidFill>
                  <a:schemeClr val="dk1"/>
                </a:solidFill>
                <a:latin typeface="Manrope"/>
              </a:rPr>
              <a:t>có</a:t>
            </a:r>
            <a:r>
              <a:rPr lang="en-US" sz="1600">
                <a:solidFill>
                  <a:schemeClr val="dk1"/>
                </a:solidFill>
                <a:latin typeface="Manrope"/>
              </a:rPr>
              <a:t> </a:t>
            </a:r>
            <a:r>
              <a:rPr lang="en-US" sz="1600" err="1">
                <a:solidFill>
                  <a:schemeClr val="dk1"/>
                </a:solidFill>
                <a:latin typeface="Manrope"/>
              </a:rPr>
              <a:t>đủ</a:t>
            </a:r>
            <a:r>
              <a:rPr lang="en-US" sz="1600">
                <a:solidFill>
                  <a:schemeClr val="dk1"/>
                </a:solidFill>
                <a:latin typeface="Manrope"/>
              </a:rPr>
              <a:t> </a:t>
            </a:r>
            <a:r>
              <a:rPr lang="en-US" sz="1600" err="1">
                <a:solidFill>
                  <a:schemeClr val="dk1"/>
                </a:solidFill>
                <a:latin typeface="Manrope"/>
              </a:rPr>
              <a:t>nguyên</a:t>
            </a:r>
            <a:r>
              <a:rPr lang="en-US" sz="1600">
                <a:solidFill>
                  <a:schemeClr val="dk1"/>
                </a:solidFill>
                <a:latin typeface="Manrope"/>
              </a:rPr>
              <a:t> </a:t>
            </a:r>
            <a:r>
              <a:rPr lang="en-US" sz="1600" err="1">
                <a:solidFill>
                  <a:schemeClr val="dk1"/>
                </a:solidFill>
                <a:latin typeface="Manrope"/>
              </a:rPr>
              <a:t>liệu</a:t>
            </a:r>
            <a:r>
              <a:rPr lang="en-US" sz="1600">
                <a:solidFill>
                  <a:schemeClr val="dk1"/>
                </a:solidFill>
                <a:latin typeface="Manrope"/>
              </a:rPr>
              <a:t> </a:t>
            </a:r>
            <a:r>
              <a:rPr lang="en-US" sz="1600" err="1">
                <a:solidFill>
                  <a:schemeClr val="dk1"/>
                </a:solidFill>
                <a:latin typeface="Manrope"/>
              </a:rPr>
              <a:t>thô</a:t>
            </a:r>
            <a:r>
              <a:rPr lang="en-US" sz="1600">
                <a:solidFill>
                  <a:schemeClr val="dk1"/>
                </a:solidFill>
                <a:latin typeface="Manrope"/>
              </a:rPr>
              <a:t> </a:t>
            </a:r>
            <a:r>
              <a:rPr lang="en-US" sz="1600" err="1">
                <a:solidFill>
                  <a:schemeClr val="dk1"/>
                </a:solidFill>
                <a:latin typeface="Manrope"/>
              </a:rPr>
              <a:t>để</a:t>
            </a:r>
            <a:r>
              <a:rPr lang="en-US" sz="1600">
                <a:solidFill>
                  <a:schemeClr val="dk1"/>
                </a:solidFill>
                <a:latin typeface="Manrope"/>
              </a:rPr>
              <a:t> </a:t>
            </a:r>
            <a:r>
              <a:rPr lang="en-US" sz="1600" err="1">
                <a:solidFill>
                  <a:schemeClr val="dk1"/>
                </a:solidFill>
                <a:latin typeface="Manrope"/>
              </a:rPr>
              <a:t>cung</a:t>
            </a:r>
            <a:r>
              <a:rPr lang="en-US" sz="1600">
                <a:solidFill>
                  <a:schemeClr val="dk1"/>
                </a:solidFill>
                <a:latin typeface="Manrope"/>
              </a:rPr>
              <a:t> </a:t>
            </a:r>
            <a:r>
              <a:rPr lang="en-US" sz="1600" err="1">
                <a:solidFill>
                  <a:schemeClr val="dk1"/>
                </a:solidFill>
                <a:latin typeface="Manrope"/>
              </a:rPr>
              <a:t>cấp</a:t>
            </a:r>
            <a:r>
              <a:rPr lang="en-US" sz="1600">
                <a:solidFill>
                  <a:schemeClr val="dk1"/>
                </a:solidFill>
                <a:latin typeface="Manrope"/>
              </a:rPr>
              <a:t>.</a:t>
            </a:r>
            <a:endParaRPr lang="vi-VN" sz="1600">
              <a:solidFill>
                <a:schemeClr val="dk1"/>
              </a:solidFill>
              <a:latin typeface="Manrope"/>
            </a:endParaRPr>
          </a:p>
          <a:p>
            <a:pPr marL="241300" indent="-196850" algn="just">
              <a:lnSpc>
                <a:spcPct val="150000"/>
              </a:lnSpc>
              <a:spcBef>
                <a:spcPts val="300"/>
              </a:spcBef>
              <a:buClr>
                <a:schemeClr val="dk1"/>
              </a:buClr>
              <a:buFont typeface="Albert Sans"/>
              <a:buChar char="●"/>
            </a:pPr>
            <a:r>
              <a:rPr lang="en-US" sz="1600">
                <a:solidFill>
                  <a:schemeClr val="dk1"/>
                </a:solidFill>
                <a:latin typeface="Manrope"/>
                <a:cs typeface="Calibri"/>
              </a:rPr>
              <a:t>Các </a:t>
            </a:r>
            <a:r>
              <a:rPr lang="en-US" sz="1600" err="1">
                <a:solidFill>
                  <a:schemeClr val="dk1"/>
                </a:solidFill>
                <a:latin typeface="Manrope"/>
                <a:cs typeface="Calibri"/>
              </a:rPr>
              <a:t>tham</a:t>
            </a:r>
            <a:r>
              <a:rPr lang="en-US" sz="1600">
                <a:solidFill>
                  <a:schemeClr val="dk1"/>
                </a:solidFill>
                <a:latin typeface="Manrope"/>
                <a:cs typeface="Calibri"/>
              </a:rPr>
              <a:t> </a:t>
            </a:r>
            <a:r>
              <a:rPr lang="en-US" sz="1600" err="1">
                <a:solidFill>
                  <a:schemeClr val="dk1"/>
                </a:solidFill>
                <a:latin typeface="Manrope"/>
                <a:cs typeface="Calibri"/>
              </a:rPr>
              <a:t>số</a:t>
            </a:r>
            <a:r>
              <a:rPr lang="en-US" sz="1600">
                <a:solidFill>
                  <a:schemeClr val="dk1"/>
                </a:solidFill>
                <a:latin typeface="Manrope"/>
                <a:cs typeface="Calibri"/>
              </a:rPr>
              <a:t> </a:t>
            </a:r>
            <a:r>
              <a:rPr lang="en-US" sz="1600" err="1">
                <a:solidFill>
                  <a:schemeClr val="dk1"/>
                </a:solidFill>
                <a:latin typeface="Manrope"/>
                <a:cs typeface="Calibri"/>
              </a:rPr>
              <a:t>được</a:t>
            </a:r>
            <a:r>
              <a:rPr lang="en-US" sz="1600">
                <a:solidFill>
                  <a:schemeClr val="dk1"/>
                </a:solidFill>
                <a:latin typeface="Manrope"/>
                <a:cs typeface="Calibri"/>
              </a:rPr>
              <a:t> </a:t>
            </a:r>
            <a:r>
              <a:rPr lang="en-US" sz="1600" err="1">
                <a:solidFill>
                  <a:schemeClr val="dk1"/>
                </a:solidFill>
                <a:latin typeface="Manrope"/>
                <a:cs typeface="Calibri"/>
              </a:rPr>
              <a:t>cố</a:t>
            </a:r>
            <a:r>
              <a:rPr lang="en-US" sz="1600">
                <a:solidFill>
                  <a:schemeClr val="dk1"/>
                </a:solidFill>
                <a:latin typeface="Manrope"/>
                <a:cs typeface="Calibri"/>
              </a:rPr>
              <a:t> </a:t>
            </a:r>
            <a:r>
              <a:rPr lang="en-US" sz="1600" err="1">
                <a:solidFill>
                  <a:schemeClr val="dk1"/>
                </a:solidFill>
                <a:latin typeface="Manrope"/>
                <a:cs typeface="Calibri"/>
              </a:rPr>
              <a:t>định</a:t>
            </a:r>
            <a:r>
              <a:rPr lang="en-US" sz="1600">
                <a:solidFill>
                  <a:schemeClr val="dk1"/>
                </a:solidFill>
                <a:latin typeface="Manrope"/>
                <a:cs typeface="Calibri"/>
              </a:rPr>
              <a:t> </a:t>
            </a:r>
            <a:r>
              <a:rPr lang="en-US" sz="1600" err="1">
                <a:solidFill>
                  <a:schemeClr val="dk1"/>
                </a:solidFill>
                <a:latin typeface="Manrope"/>
                <a:cs typeface="Calibri"/>
              </a:rPr>
              <a:t>với</a:t>
            </a:r>
            <a:r>
              <a:rPr lang="en-US" sz="1600">
                <a:solidFill>
                  <a:schemeClr val="dk1"/>
                </a:solidFill>
                <a:latin typeface="Manrope"/>
                <a:cs typeface="Calibri"/>
              </a:rPr>
              <a:t> </a:t>
            </a:r>
            <a:r>
              <a:rPr lang="en-US" sz="1600" err="1">
                <a:solidFill>
                  <a:schemeClr val="dk1"/>
                </a:solidFill>
                <a:latin typeface="Manrope"/>
                <a:cs typeface="Calibri"/>
              </a:rPr>
              <a:t>giá</a:t>
            </a:r>
            <a:r>
              <a:rPr lang="en-US" sz="1600">
                <a:solidFill>
                  <a:schemeClr val="dk1"/>
                </a:solidFill>
                <a:latin typeface="Manrope"/>
                <a:cs typeface="Calibri"/>
              </a:rPr>
              <a:t> </a:t>
            </a:r>
            <a:r>
              <a:rPr lang="en-US" sz="1600" err="1">
                <a:solidFill>
                  <a:schemeClr val="dk1"/>
                </a:solidFill>
                <a:latin typeface="Manrope"/>
                <a:cs typeface="Calibri"/>
              </a:rPr>
              <a:t>trị</a:t>
            </a:r>
            <a:r>
              <a:rPr lang="en-US" sz="1600">
                <a:solidFill>
                  <a:schemeClr val="dk1"/>
                </a:solidFill>
                <a:latin typeface="Manrope"/>
                <a:cs typeface="Calibri"/>
              </a:rPr>
              <a:t> </a:t>
            </a:r>
            <a:r>
              <a:rPr lang="en-US" sz="1600" err="1">
                <a:solidFill>
                  <a:schemeClr val="dk1"/>
                </a:solidFill>
                <a:latin typeface="Manrope"/>
                <a:cs typeface="Calibri"/>
              </a:rPr>
              <a:t>không</a:t>
            </a:r>
            <a:r>
              <a:rPr lang="en-US" sz="1600">
                <a:solidFill>
                  <a:schemeClr val="dk1"/>
                </a:solidFill>
                <a:latin typeface="Manrope"/>
                <a:cs typeface="Calibri"/>
              </a:rPr>
              <a:t> </a:t>
            </a:r>
            <a:r>
              <a:rPr lang="en-US" sz="1600" err="1">
                <a:solidFill>
                  <a:schemeClr val="dk1"/>
                </a:solidFill>
                <a:latin typeface="Manrope"/>
                <a:cs typeface="Calibri"/>
              </a:rPr>
              <a:t>đổi</a:t>
            </a:r>
            <a:r>
              <a:rPr lang="en-US" sz="1600">
                <a:solidFill>
                  <a:schemeClr val="dk1"/>
                </a:solidFill>
                <a:latin typeface="Manrope"/>
                <a:cs typeface="Calibri"/>
              </a:rPr>
              <a:t>: </a:t>
            </a:r>
            <a:r>
              <a:rPr lang="en-US" sz="1600" i="1">
                <a:solidFill>
                  <a:schemeClr val="dk1"/>
                </a:solidFill>
                <a:latin typeface="Manrope"/>
                <a:cs typeface="Calibri"/>
              </a:rPr>
              <a:t>chi </a:t>
            </a:r>
            <a:r>
              <a:rPr lang="en-US" sz="1600" i="1" err="1">
                <a:solidFill>
                  <a:schemeClr val="dk1"/>
                </a:solidFill>
                <a:latin typeface="Manrope"/>
                <a:cs typeface="Calibri"/>
              </a:rPr>
              <a:t>phí</a:t>
            </a:r>
            <a:r>
              <a:rPr lang="en-US" sz="1600" i="1">
                <a:solidFill>
                  <a:schemeClr val="dk1"/>
                </a:solidFill>
                <a:latin typeface="Manrope"/>
                <a:cs typeface="Calibri"/>
              </a:rPr>
              <a:t> </a:t>
            </a:r>
            <a:r>
              <a:rPr lang="en-US" sz="1600" i="1" err="1">
                <a:solidFill>
                  <a:schemeClr val="dk1"/>
                </a:solidFill>
                <a:latin typeface="Manrope"/>
                <a:cs typeface="Calibri"/>
              </a:rPr>
              <a:t>đơn</a:t>
            </a:r>
            <a:r>
              <a:rPr lang="en-US" sz="1600" i="1">
                <a:solidFill>
                  <a:schemeClr val="dk1"/>
                </a:solidFill>
                <a:latin typeface="Manrope"/>
                <a:cs typeface="Calibri"/>
              </a:rPr>
              <a:t> </a:t>
            </a:r>
            <a:r>
              <a:rPr lang="en-US" sz="1600" i="1" err="1">
                <a:solidFill>
                  <a:schemeClr val="dk1"/>
                </a:solidFill>
                <a:latin typeface="Manrope"/>
                <a:cs typeface="Calibri"/>
              </a:rPr>
              <a:t>vị</a:t>
            </a:r>
            <a:r>
              <a:rPr lang="en-US" sz="1600" i="1">
                <a:solidFill>
                  <a:schemeClr val="dk1"/>
                </a:solidFill>
                <a:latin typeface="Manrope"/>
                <a:cs typeface="Calibri"/>
              </a:rPr>
              <a:t> </a:t>
            </a:r>
            <a:r>
              <a:rPr lang="en-US" sz="1600" i="1" err="1">
                <a:solidFill>
                  <a:schemeClr val="dk1"/>
                </a:solidFill>
                <a:latin typeface="Manrope"/>
                <a:cs typeface="Calibri"/>
              </a:rPr>
              <a:t>của</a:t>
            </a:r>
            <a:r>
              <a:rPr lang="en-US" sz="1600" i="1">
                <a:solidFill>
                  <a:schemeClr val="dk1"/>
                </a:solidFill>
                <a:latin typeface="Manrope"/>
                <a:cs typeface="Calibri"/>
              </a:rPr>
              <a:t> </a:t>
            </a:r>
            <a:r>
              <a:rPr lang="en-US" sz="1600" i="1" err="1">
                <a:solidFill>
                  <a:schemeClr val="dk1"/>
                </a:solidFill>
                <a:latin typeface="Manrope"/>
                <a:cs typeface="Calibri"/>
              </a:rPr>
              <a:t>nguyên</a:t>
            </a:r>
            <a:r>
              <a:rPr lang="en-US" sz="1600" i="1">
                <a:solidFill>
                  <a:schemeClr val="dk1"/>
                </a:solidFill>
                <a:latin typeface="Manrope"/>
                <a:cs typeface="Calibri"/>
              </a:rPr>
              <a:t> </a:t>
            </a:r>
            <a:r>
              <a:rPr lang="en-US" sz="1600" i="1" err="1">
                <a:solidFill>
                  <a:schemeClr val="dk1"/>
                </a:solidFill>
                <a:latin typeface="Manrope"/>
                <a:cs typeface="Calibri"/>
              </a:rPr>
              <a:t>liệu</a:t>
            </a:r>
            <a:r>
              <a:rPr lang="en-US" sz="1600" i="1">
                <a:solidFill>
                  <a:schemeClr val="dk1"/>
                </a:solidFill>
                <a:latin typeface="Manrope"/>
                <a:cs typeface="Calibri"/>
              </a:rPr>
              <a:t> </a:t>
            </a:r>
            <a:r>
              <a:rPr lang="en-US" sz="1600" i="1" err="1">
                <a:solidFill>
                  <a:schemeClr val="dk1"/>
                </a:solidFill>
                <a:latin typeface="Manrope"/>
                <a:cs typeface="Calibri"/>
              </a:rPr>
              <a:t>thô</a:t>
            </a:r>
            <a:r>
              <a:rPr lang="en-US" sz="1600" i="1">
                <a:solidFill>
                  <a:schemeClr val="dk1"/>
                </a:solidFill>
                <a:latin typeface="Manrope"/>
                <a:cs typeface="Calibri"/>
              </a:rPr>
              <a:t>, </a:t>
            </a:r>
            <a:r>
              <a:rPr lang="en-US" sz="1600" i="1" err="1">
                <a:solidFill>
                  <a:schemeClr val="dk1"/>
                </a:solidFill>
                <a:latin typeface="Manrope"/>
                <a:ea typeface="Calibri"/>
                <a:cs typeface="Calibri"/>
              </a:rPr>
              <a:t>lượng</a:t>
            </a:r>
            <a:r>
              <a:rPr lang="en-US" sz="1600" i="1">
                <a:solidFill>
                  <a:schemeClr val="dk1"/>
                </a:solidFill>
                <a:latin typeface="Manrope"/>
                <a:ea typeface="Calibri"/>
                <a:cs typeface="Calibri"/>
              </a:rPr>
              <a:t> </a:t>
            </a:r>
            <a:r>
              <a:rPr lang="en-US" sz="1600" i="1" err="1">
                <a:solidFill>
                  <a:schemeClr val="dk1"/>
                </a:solidFill>
                <a:latin typeface="Manrope"/>
                <a:ea typeface="Calibri"/>
                <a:cs typeface="Calibri"/>
              </a:rPr>
              <a:t>nguyên</a:t>
            </a:r>
            <a:r>
              <a:rPr lang="en-US" sz="1600" i="1">
                <a:solidFill>
                  <a:schemeClr val="dk1"/>
                </a:solidFill>
                <a:latin typeface="Manrope"/>
                <a:ea typeface="Calibri"/>
                <a:cs typeface="Calibri"/>
              </a:rPr>
              <a:t> </a:t>
            </a:r>
            <a:r>
              <a:rPr lang="en-US" sz="1600" i="1" err="1">
                <a:solidFill>
                  <a:schemeClr val="dk1"/>
                </a:solidFill>
                <a:latin typeface="Manrope"/>
                <a:ea typeface="Calibri"/>
                <a:cs typeface="Calibri"/>
              </a:rPr>
              <a:t>liệu</a:t>
            </a:r>
            <a:r>
              <a:rPr lang="en-US" sz="1600" i="1">
                <a:solidFill>
                  <a:schemeClr val="dk1"/>
                </a:solidFill>
                <a:latin typeface="Manrope"/>
                <a:ea typeface="Calibri"/>
                <a:cs typeface="Calibri"/>
              </a:rPr>
              <a:t> </a:t>
            </a:r>
            <a:r>
              <a:rPr lang="en-US" sz="1600" i="1" err="1">
                <a:solidFill>
                  <a:schemeClr val="dk1"/>
                </a:solidFill>
                <a:latin typeface="Manrope"/>
                <a:ea typeface="Calibri"/>
                <a:cs typeface="Calibri"/>
              </a:rPr>
              <a:t>thô</a:t>
            </a:r>
            <a:r>
              <a:rPr lang="en-US" sz="1600" i="1">
                <a:solidFill>
                  <a:schemeClr val="dk1"/>
                </a:solidFill>
                <a:latin typeface="Manrope"/>
                <a:ea typeface="Calibri"/>
                <a:cs typeface="Calibri"/>
              </a:rPr>
              <a:t> </a:t>
            </a:r>
            <a:r>
              <a:rPr lang="en-US" sz="1600" i="1" err="1">
                <a:solidFill>
                  <a:schemeClr val="dk1"/>
                </a:solidFill>
                <a:latin typeface="Manrope"/>
                <a:ea typeface="Calibri"/>
                <a:cs typeface="Calibri"/>
              </a:rPr>
              <a:t>hiện</a:t>
            </a:r>
            <a:r>
              <a:rPr lang="en-US" sz="1600" i="1">
                <a:solidFill>
                  <a:schemeClr val="dk1"/>
                </a:solidFill>
                <a:latin typeface="Manrope"/>
                <a:ea typeface="Calibri"/>
                <a:cs typeface="Calibri"/>
              </a:rPr>
              <a:t> </a:t>
            </a:r>
            <a:r>
              <a:rPr lang="en-US" sz="1600" i="1" err="1">
                <a:solidFill>
                  <a:schemeClr val="dk1"/>
                </a:solidFill>
                <a:latin typeface="Manrope"/>
                <a:ea typeface="Calibri"/>
                <a:cs typeface="Calibri"/>
              </a:rPr>
              <a:t>có</a:t>
            </a:r>
            <a:r>
              <a:rPr lang="en-US" sz="1600" i="1">
                <a:solidFill>
                  <a:schemeClr val="dk1"/>
                </a:solidFill>
                <a:latin typeface="Manrope"/>
                <a:ea typeface="Calibri"/>
                <a:cs typeface="Calibri"/>
              </a:rPr>
              <a:t>, </a:t>
            </a:r>
            <a:r>
              <a:rPr lang="en-US" sz="1600" i="1" err="1">
                <a:solidFill>
                  <a:schemeClr val="dk1"/>
                </a:solidFill>
                <a:latin typeface="Manrope"/>
                <a:ea typeface="Calibri"/>
                <a:cs typeface="Calibri"/>
              </a:rPr>
              <a:t>tỷ</a:t>
            </a:r>
            <a:r>
              <a:rPr lang="en-US" sz="1600" i="1">
                <a:solidFill>
                  <a:schemeClr val="dk1"/>
                </a:solidFill>
                <a:latin typeface="Manrope"/>
                <a:ea typeface="Calibri"/>
                <a:cs typeface="Calibri"/>
              </a:rPr>
              <a:t> </a:t>
            </a:r>
            <a:r>
              <a:rPr lang="en-US" sz="1600" i="1" err="1">
                <a:solidFill>
                  <a:schemeClr val="dk1"/>
                </a:solidFill>
                <a:latin typeface="Manrope"/>
                <a:ea typeface="Calibri"/>
                <a:cs typeface="Calibri"/>
              </a:rPr>
              <a:t>lệ</a:t>
            </a:r>
            <a:r>
              <a:rPr lang="en-US" sz="1600" i="1">
                <a:solidFill>
                  <a:schemeClr val="dk1"/>
                </a:solidFill>
                <a:latin typeface="Manrope"/>
                <a:ea typeface="Calibri"/>
                <a:cs typeface="Calibri"/>
              </a:rPr>
              <a:t> </a:t>
            </a:r>
            <a:r>
              <a:rPr lang="en-US" sz="1600" i="1" err="1">
                <a:solidFill>
                  <a:schemeClr val="dk1"/>
                </a:solidFill>
                <a:latin typeface="Manrope"/>
                <a:ea typeface="Calibri"/>
                <a:cs typeface="Calibri"/>
              </a:rPr>
              <a:t>chiết</a:t>
            </a:r>
            <a:r>
              <a:rPr lang="en-US" sz="1600" i="1">
                <a:solidFill>
                  <a:schemeClr val="dk1"/>
                </a:solidFill>
                <a:latin typeface="Manrope"/>
                <a:ea typeface="Calibri"/>
                <a:cs typeface="Calibri"/>
              </a:rPr>
              <a:t> </a:t>
            </a:r>
            <a:r>
              <a:rPr lang="en-US" sz="1600" i="1" err="1">
                <a:solidFill>
                  <a:schemeClr val="dk1"/>
                </a:solidFill>
                <a:latin typeface="Manrope"/>
                <a:ea typeface="Calibri"/>
                <a:cs typeface="Calibri"/>
              </a:rPr>
              <a:t>khấu</a:t>
            </a:r>
            <a:r>
              <a:rPr lang="en-US" sz="1600" i="1">
                <a:solidFill>
                  <a:schemeClr val="dk1"/>
                </a:solidFill>
                <a:latin typeface="Manrope"/>
                <a:ea typeface="Calibri"/>
                <a:cs typeface="Calibri"/>
              </a:rPr>
              <a:t>,</a:t>
            </a:r>
            <a:r>
              <a:rPr lang="en-US" sz="1600" i="1">
                <a:solidFill>
                  <a:schemeClr val="dk1"/>
                </a:solidFill>
                <a:latin typeface="Manrope"/>
                <a:cs typeface="Calibri"/>
              </a:rPr>
              <a:t> </a:t>
            </a:r>
            <a:r>
              <a:rPr lang="en-US" sz="1600" i="1" err="1">
                <a:solidFill>
                  <a:schemeClr val="dk1"/>
                </a:solidFill>
                <a:latin typeface="Manrope"/>
                <a:cs typeface="Calibri"/>
              </a:rPr>
              <a:t>thời</a:t>
            </a:r>
            <a:r>
              <a:rPr lang="en-US" sz="1600" i="1">
                <a:solidFill>
                  <a:schemeClr val="dk1"/>
                </a:solidFill>
                <a:latin typeface="Manrope"/>
                <a:cs typeface="Calibri"/>
              </a:rPr>
              <a:t> </a:t>
            </a:r>
            <a:r>
              <a:rPr lang="en-US" sz="1600" i="1" err="1">
                <a:solidFill>
                  <a:schemeClr val="dk1"/>
                </a:solidFill>
                <a:latin typeface="Manrope"/>
                <a:cs typeface="Calibri"/>
              </a:rPr>
              <a:t>gian</a:t>
            </a:r>
            <a:r>
              <a:rPr lang="en-US" sz="1600" i="1">
                <a:solidFill>
                  <a:schemeClr val="dk1"/>
                </a:solidFill>
                <a:latin typeface="Manrope"/>
                <a:cs typeface="Calibri"/>
              </a:rPr>
              <a:t> </a:t>
            </a:r>
            <a:r>
              <a:rPr lang="en-US" sz="1600" i="1" err="1">
                <a:solidFill>
                  <a:schemeClr val="dk1"/>
                </a:solidFill>
                <a:latin typeface="Manrope"/>
                <a:cs typeface="Calibri"/>
              </a:rPr>
              <a:t>thực</a:t>
            </a:r>
            <a:r>
              <a:rPr lang="en-US" sz="1600" i="1">
                <a:solidFill>
                  <a:schemeClr val="dk1"/>
                </a:solidFill>
                <a:latin typeface="Manrope"/>
                <a:cs typeface="Calibri"/>
              </a:rPr>
              <a:t> </a:t>
            </a:r>
            <a:r>
              <a:rPr lang="en-US" sz="1600" i="1" err="1">
                <a:solidFill>
                  <a:schemeClr val="dk1"/>
                </a:solidFill>
                <a:latin typeface="Manrope"/>
                <a:cs typeface="Calibri"/>
              </a:rPr>
              <a:t>hiện</a:t>
            </a:r>
            <a:r>
              <a:rPr lang="en-US" sz="1600" i="1">
                <a:solidFill>
                  <a:schemeClr val="dk1"/>
                </a:solidFill>
                <a:latin typeface="Manrope"/>
                <a:cs typeface="Calibri"/>
              </a:rPr>
              <a:t> </a:t>
            </a:r>
            <a:r>
              <a:rPr lang="en-US" sz="1600" i="1" err="1">
                <a:solidFill>
                  <a:schemeClr val="dk1"/>
                </a:solidFill>
                <a:latin typeface="Manrope"/>
                <a:cs typeface="Calibri"/>
              </a:rPr>
              <a:t>thực</a:t>
            </a:r>
            <a:r>
              <a:rPr lang="en-US" sz="1600" i="1">
                <a:solidFill>
                  <a:schemeClr val="dk1"/>
                </a:solidFill>
                <a:latin typeface="Manrope"/>
                <a:cs typeface="Calibri"/>
              </a:rPr>
              <a:t> </a:t>
            </a:r>
            <a:r>
              <a:rPr lang="en-US" sz="1600" i="1" err="1">
                <a:solidFill>
                  <a:schemeClr val="dk1"/>
                </a:solidFill>
                <a:latin typeface="Manrope"/>
                <a:cs typeface="Calibri"/>
              </a:rPr>
              <a:t>tế</a:t>
            </a:r>
            <a:r>
              <a:rPr lang="en-US" sz="1600" i="1">
                <a:solidFill>
                  <a:schemeClr val="dk1"/>
                </a:solidFill>
                <a:latin typeface="Manrope"/>
                <a:cs typeface="Calibri"/>
              </a:rPr>
              <a:t>,...</a:t>
            </a:r>
            <a:r>
              <a:rPr lang="en-US" sz="1600">
                <a:solidFill>
                  <a:schemeClr val="dk1"/>
                </a:solidFill>
                <a:latin typeface="Manrope"/>
                <a:cs typeface="Calibri"/>
              </a:rPr>
              <a:t> . Thông </a:t>
            </a:r>
            <a:r>
              <a:rPr lang="en-US" sz="1600" err="1">
                <a:solidFill>
                  <a:schemeClr val="dk1"/>
                </a:solidFill>
                <a:latin typeface="Manrope"/>
                <a:cs typeface="Calibri"/>
              </a:rPr>
              <a:t>số</a:t>
            </a:r>
            <a:r>
              <a:rPr lang="en-US" sz="1600">
                <a:solidFill>
                  <a:schemeClr val="dk1"/>
                </a:solidFill>
                <a:latin typeface="Manrope"/>
                <a:cs typeface="Calibri"/>
              </a:rPr>
              <a:t> </a:t>
            </a:r>
            <a:r>
              <a:rPr lang="en-US" sz="1600" err="1">
                <a:solidFill>
                  <a:schemeClr val="dk1"/>
                </a:solidFill>
                <a:latin typeface="Manrope"/>
                <a:cs typeface="Calibri"/>
              </a:rPr>
              <a:t>này</a:t>
            </a:r>
            <a:r>
              <a:rPr lang="en-US" sz="1600">
                <a:solidFill>
                  <a:schemeClr val="dk1"/>
                </a:solidFill>
                <a:latin typeface="Manrope"/>
                <a:cs typeface="Calibri"/>
              </a:rPr>
              <a:t> </a:t>
            </a:r>
            <a:r>
              <a:rPr lang="en-US" sz="1600" err="1">
                <a:solidFill>
                  <a:schemeClr val="dk1"/>
                </a:solidFill>
                <a:latin typeface="Manrope"/>
                <a:cs typeface="Calibri"/>
              </a:rPr>
              <a:t>này</a:t>
            </a:r>
            <a:r>
              <a:rPr lang="en-US" sz="1600">
                <a:solidFill>
                  <a:schemeClr val="dk1"/>
                </a:solidFill>
                <a:latin typeface="Manrope"/>
                <a:cs typeface="Calibri"/>
              </a:rPr>
              <a:t> </a:t>
            </a:r>
            <a:r>
              <a:rPr lang="en-US" sz="1600" err="1">
                <a:solidFill>
                  <a:schemeClr val="dk1"/>
                </a:solidFill>
                <a:latin typeface="Manrope"/>
                <a:cs typeface="Calibri"/>
              </a:rPr>
              <a:t>có</a:t>
            </a:r>
            <a:r>
              <a:rPr lang="en-US" sz="1600">
                <a:solidFill>
                  <a:schemeClr val="dk1"/>
                </a:solidFill>
                <a:latin typeface="Manrope"/>
                <a:cs typeface="Calibri"/>
              </a:rPr>
              <a:t> </a:t>
            </a:r>
            <a:r>
              <a:rPr lang="en-US" sz="1600" err="1">
                <a:solidFill>
                  <a:schemeClr val="dk1"/>
                </a:solidFill>
                <a:latin typeface="Manrope"/>
                <a:cs typeface="Calibri"/>
              </a:rPr>
              <a:t>thể</a:t>
            </a:r>
            <a:r>
              <a:rPr lang="en-US" sz="1600">
                <a:solidFill>
                  <a:schemeClr val="dk1"/>
                </a:solidFill>
                <a:latin typeface="Manrope"/>
                <a:cs typeface="Calibri"/>
              </a:rPr>
              <a:t> </a:t>
            </a:r>
            <a:r>
              <a:rPr lang="en-US" sz="1600" err="1">
                <a:solidFill>
                  <a:schemeClr val="dk1"/>
                </a:solidFill>
                <a:latin typeface="Manrope"/>
                <a:cs typeface="Calibri"/>
              </a:rPr>
              <a:t>thay</a:t>
            </a:r>
            <a:r>
              <a:rPr lang="en-US" sz="1600">
                <a:solidFill>
                  <a:schemeClr val="dk1"/>
                </a:solidFill>
                <a:latin typeface="Manrope"/>
                <a:cs typeface="Calibri"/>
              </a:rPr>
              <a:t> </a:t>
            </a:r>
            <a:r>
              <a:rPr lang="en-US" sz="1600" err="1">
                <a:solidFill>
                  <a:schemeClr val="dk1"/>
                </a:solidFill>
                <a:latin typeface="Manrope"/>
                <a:cs typeface="Calibri"/>
              </a:rPr>
              <a:t>đổi</a:t>
            </a:r>
            <a:r>
              <a:rPr lang="en-US" sz="1600">
                <a:solidFill>
                  <a:schemeClr val="dk1"/>
                </a:solidFill>
                <a:latin typeface="Manrope"/>
                <a:cs typeface="Calibri"/>
              </a:rPr>
              <a:t> </a:t>
            </a:r>
            <a:r>
              <a:rPr lang="en-US" sz="1600" err="1">
                <a:solidFill>
                  <a:schemeClr val="dk1"/>
                </a:solidFill>
                <a:latin typeface="Manrope"/>
                <a:cs typeface="Calibri"/>
              </a:rPr>
              <a:t>thủ</a:t>
            </a:r>
            <a:r>
              <a:rPr lang="en-US" sz="1600">
                <a:solidFill>
                  <a:schemeClr val="dk1"/>
                </a:solidFill>
                <a:latin typeface="Manrope"/>
                <a:cs typeface="Calibri"/>
              </a:rPr>
              <a:t> </a:t>
            </a:r>
            <a:r>
              <a:rPr lang="en-US" sz="1600" err="1">
                <a:solidFill>
                  <a:schemeClr val="dk1"/>
                </a:solidFill>
                <a:latin typeface="Manrope"/>
                <a:cs typeface="Calibri"/>
              </a:rPr>
              <a:t>công</a:t>
            </a:r>
            <a:r>
              <a:rPr lang="en-US" sz="1600">
                <a:solidFill>
                  <a:schemeClr val="dk1"/>
                </a:solidFill>
                <a:latin typeface="Manrope"/>
                <a:cs typeface="Calibri"/>
              </a:rPr>
              <a:t> </a:t>
            </a:r>
            <a:r>
              <a:rPr lang="en-US" sz="1600" err="1">
                <a:solidFill>
                  <a:schemeClr val="dk1"/>
                </a:solidFill>
                <a:latin typeface="Manrope"/>
                <a:cs typeface="Calibri"/>
              </a:rPr>
              <a:t>từ</a:t>
            </a:r>
            <a:r>
              <a:rPr lang="en-US" sz="1600">
                <a:solidFill>
                  <a:schemeClr val="dk1"/>
                </a:solidFill>
                <a:latin typeface="Manrope"/>
                <a:cs typeface="Calibri"/>
              </a:rPr>
              <a:t> </a:t>
            </a:r>
            <a:r>
              <a:rPr lang="en-US" sz="1600" err="1">
                <a:solidFill>
                  <a:schemeClr val="dk1"/>
                </a:solidFill>
                <a:latin typeface="Manrope"/>
                <a:cs typeface="Calibri"/>
              </a:rPr>
              <a:t>người</a:t>
            </a:r>
            <a:r>
              <a:rPr lang="en-US" sz="1600">
                <a:solidFill>
                  <a:schemeClr val="dk1"/>
                </a:solidFill>
                <a:latin typeface="Manrope"/>
                <a:cs typeface="Calibri"/>
              </a:rPr>
              <a:t> </a:t>
            </a:r>
            <a:r>
              <a:rPr lang="en-US" sz="1600" err="1">
                <a:solidFill>
                  <a:schemeClr val="dk1"/>
                </a:solidFill>
                <a:latin typeface="Manrope"/>
                <a:cs typeface="Calibri"/>
              </a:rPr>
              <a:t>đưa</a:t>
            </a:r>
            <a:r>
              <a:rPr lang="en-US" sz="1600">
                <a:solidFill>
                  <a:schemeClr val="dk1"/>
                </a:solidFill>
                <a:latin typeface="Manrope"/>
                <a:cs typeface="Calibri"/>
              </a:rPr>
              <a:t> </a:t>
            </a:r>
            <a:r>
              <a:rPr lang="en-US" sz="1600" err="1">
                <a:solidFill>
                  <a:schemeClr val="dk1"/>
                </a:solidFill>
                <a:latin typeface="Manrope"/>
                <a:cs typeface="Calibri"/>
              </a:rPr>
              <a:t>ra</a:t>
            </a:r>
            <a:r>
              <a:rPr lang="en-US" sz="1600">
                <a:solidFill>
                  <a:schemeClr val="dk1"/>
                </a:solidFill>
                <a:latin typeface="Manrope"/>
                <a:cs typeface="Calibri"/>
              </a:rPr>
              <a:t> </a:t>
            </a:r>
            <a:r>
              <a:rPr lang="en-US" sz="1600" err="1">
                <a:solidFill>
                  <a:schemeClr val="dk1"/>
                </a:solidFill>
                <a:latin typeface="Manrope"/>
                <a:cs typeface="Calibri"/>
              </a:rPr>
              <a:t>quyết</a:t>
            </a:r>
            <a:r>
              <a:rPr lang="en-US" sz="1600">
                <a:solidFill>
                  <a:schemeClr val="dk1"/>
                </a:solidFill>
                <a:latin typeface="Manrope"/>
                <a:cs typeface="Calibri"/>
              </a:rPr>
              <a:t> </a:t>
            </a:r>
            <a:r>
              <a:rPr lang="en-US" sz="1600" err="1">
                <a:solidFill>
                  <a:schemeClr val="dk1"/>
                </a:solidFill>
                <a:latin typeface="Manrope"/>
                <a:cs typeface="Calibri"/>
              </a:rPr>
              <a:t>định</a:t>
            </a:r>
            <a:r>
              <a:rPr lang="en-US" sz="1600">
                <a:solidFill>
                  <a:schemeClr val="dk1"/>
                </a:solidFill>
                <a:latin typeface="Manrope"/>
                <a:cs typeface="Calibri"/>
              </a:rPr>
              <a:t>.</a:t>
            </a:r>
          </a:p>
          <a:p>
            <a:pPr marL="241300" indent="-196850" algn="just">
              <a:lnSpc>
                <a:spcPct val="150000"/>
              </a:lnSpc>
              <a:spcBef>
                <a:spcPts val="300"/>
              </a:spcBef>
              <a:buClr>
                <a:schemeClr val="dk1"/>
              </a:buClr>
              <a:buFont typeface="Albert Sans"/>
              <a:buChar char="●"/>
            </a:pPr>
            <a:r>
              <a:rPr lang="en-US" sz="1600" err="1">
                <a:solidFill>
                  <a:schemeClr val="dk1"/>
                </a:solidFill>
                <a:latin typeface="Manrope"/>
                <a:cs typeface="Calibri"/>
              </a:rPr>
              <a:t>Khoảng</a:t>
            </a:r>
            <a:r>
              <a:rPr lang="en-US" sz="1600">
                <a:solidFill>
                  <a:schemeClr val="dk1"/>
                </a:solidFill>
                <a:latin typeface="Manrope"/>
                <a:cs typeface="Calibri"/>
              </a:rPr>
              <a:t> </a:t>
            </a:r>
            <a:r>
              <a:rPr lang="en-US" sz="1600" err="1">
                <a:solidFill>
                  <a:schemeClr val="dk1"/>
                </a:solidFill>
                <a:latin typeface="Manrope"/>
                <a:cs typeface="Calibri"/>
              </a:rPr>
              <a:t>thời</a:t>
            </a:r>
            <a:r>
              <a:rPr lang="en-US" sz="1600">
                <a:solidFill>
                  <a:schemeClr val="dk1"/>
                </a:solidFill>
                <a:latin typeface="Manrope"/>
                <a:cs typeface="Calibri"/>
              </a:rPr>
              <a:t> </a:t>
            </a:r>
            <a:r>
              <a:rPr lang="en-US" sz="1600" err="1">
                <a:solidFill>
                  <a:schemeClr val="dk1"/>
                </a:solidFill>
                <a:latin typeface="Manrope"/>
                <a:cs typeface="Calibri"/>
              </a:rPr>
              <a:t>gian</a:t>
            </a:r>
            <a:r>
              <a:rPr lang="en-US" sz="1600">
                <a:solidFill>
                  <a:schemeClr val="dk1"/>
                </a:solidFill>
                <a:latin typeface="Manrope"/>
                <a:cs typeface="Calibri"/>
              </a:rPr>
              <a:t> </a:t>
            </a:r>
            <a:r>
              <a:rPr lang="en-US" sz="1600" err="1">
                <a:solidFill>
                  <a:schemeClr val="dk1"/>
                </a:solidFill>
                <a:latin typeface="Manrope"/>
                <a:cs typeface="Calibri"/>
              </a:rPr>
              <a:t>đặt</a:t>
            </a:r>
            <a:r>
              <a:rPr lang="en-US" sz="1600">
                <a:solidFill>
                  <a:schemeClr val="dk1"/>
                </a:solidFill>
                <a:latin typeface="Manrope"/>
                <a:cs typeface="Calibri"/>
              </a:rPr>
              <a:t> </a:t>
            </a:r>
            <a:r>
              <a:rPr lang="en-US" sz="1600" err="1">
                <a:solidFill>
                  <a:schemeClr val="dk1"/>
                </a:solidFill>
                <a:latin typeface="Manrope"/>
                <a:cs typeface="Calibri"/>
              </a:rPr>
              <a:t>hàng</a:t>
            </a:r>
            <a:r>
              <a:rPr lang="en-US" sz="1600">
                <a:solidFill>
                  <a:schemeClr val="dk1"/>
                </a:solidFill>
                <a:latin typeface="Manrope"/>
                <a:cs typeface="Calibri"/>
              </a:rPr>
              <a:t> </a:t>
            </a:r>
            <a:r>
              <a:rPr lang="en-US" sz="1600" err="1">
                <a:solidFill>
                  <a:schemeClr val="dk1"/>
                </a:solidFill>
                <a:latin typeface="Manrope"/>
                <a:cs typeface="Calibri"/>
              </a:rPr>
              <a:t>tối</a:t>
            </a:r>
            <a:r>
              <a:rPr lang="en-US" sz="1600">
                <a:solidFill>
                  <a:schemeClr val="dk1"/>
                </a:solidFill>
                <a:latin typeface="Manrope"/>
                <a:cs typeface="Calibri"/>
              </a:rPr>
              <a:t> </a:t>
            </a:r>
            <a:r>
              <a:rPr lang="en-US" sz="1600" err="1">
                <a:solidFill>
                  <a:schemeClr val="dk1"/>
                </a:solidFill>
                <a:latin typeface="Manrope"/>
                <a:cs typeface="Calibri"/>
              </a:rPr>
              <a:t>đa</a:t>
            </a:r>
            <a:r>
              <a:rPr lang="en-US" sz="1600">
                <a:solidFill>
                  <a:schemeClr val="dk1"/>
                </a:solidFill>
                <a:latin typeface="Manrope"/>
                <a:cs typeface="Calibri"/>
              </a:rPr>
              <a:t> </a:t>
            </a:r>
            <a:r>
              <a:rPr lang="en-US" sz="1600" err="1">
                <a:solidFill>
                  <a:schemeClr val="dk1"/>
                </a:solidFill>
                <a:latin typeface="Manrope"/>
                <a:cs typeface="Calibri"/>
              </a:rPr>
              <a:t>cho</a:t>
            </a:r>
            <a:r>
              <a:rPr lang="en-US" sz="1600">
                <a:solidFill>
                  <a:schemeClr val="dk1"/>
                </a:solidFill>
                <a:latin typeface="Manrope"/>
                <a:cs typeface="Calibri"/>
              </a:rPr>
              <a:t> </a:t>
            </a:r>
            <a:r>
              <a:rPr lang="en-US" sz="1600" err="1">
                <a:solidFill>
                  <a:schemeClr val="dk1"/>
                </a:solidFill>
                <a:latin typeface="Manrope"/>
                <a:cs typeface="Calibri"/>
              </a:rPr>
              <a:t>nguyên</a:t>
            </a:r>
            <a:r>
              <a:rPr lang="en-US" sz="1600">
                <a:solidFill>
                  <a:schemeClr val="dk1"/>
                </a:solidFill>
                <a:latin typeface="Manrope"/>
                <a:cs typeface="Calibri"/>
              </a:rPr>
              <a:t> </a:t>
            </a:r>
            <a:r>
              <a:rPr lang="en-US" sz="1600" err="1">
                <a:solidFill>
                  <a:schemeClr val="dk1"/>
                </a:solidFill>
                <a:latin typeface="Manrope"/>
                <a:cs typeface="Calibri"/>
              </a:rPr>
              <a:t>liệu</a:t>
            </a:r>
            <a:r>
              <a:rPr lang="en-US" sz="1600">
                <a:solidFill>
                  <a:schemeClr val="dk1"/>
                </a:solidFill>
                <a:latin typeface="Manrope"/>
                <a:cs typeface="Calibri"/>
              </a:rPr>
              <a:t> </a:t>
            </a:r>
            <a:r>
              <a:rPr lang="en-US" sz="1600" err="1">
                <a:solidFill>
                  <a:schemeClr val="dk1"/>
                </a:solidFill>
                <a:latin typeface="Manrope"/>
                <a:cs typeface="Calibri"/>
              </a:rPr>
              <a:t>thô</a:t>
            </a:r>
            <a:r>
              <a:rPr lang="en-US" sz="1600">
                <a:solidFill>
                  <a:schemeClr val="dk1"/>
                </a:solidFill>
                <a:latin typeface="Manrope"/>
                <a:cs typeface="Calibri"/>
              </a:rPr>
              <a:t> </a:t>
            </a:r>
            <a:r>
              <a:rPr lang="en-US" sz="1600" err="1">
                <a:solidFill>
                  <a:schemeClr val="dk1"/>
                </a:solidFill>
                <a:latin typeface="Manrope"/>
                <a:cs typeface="Calibri"/>
              </a:rPr>
              <a:t>được</a:t>
            </a:r>
            <a:r>
              <a:rPr lang="en-US" sz="1600">
                <a:solidFill>
                  <a:schemeClr val="dk1"/>
                </a:solidFill>
                <a:latin typeface="Manrope"/>
                <a:cs typeface="Calibri"/>
              </a:rPr>
              <a:t> </a:t>
            </a:r>
            <a:r>
              <a:rPr lang="en-US" sz="1600" err="1">
                <a:solidFill>
                  <a:schemeClr val="dk1"/>
                </a:solidFill>
                <a:latin typeface="Manrope"/>
                <a:cs typeface="Calibri"/>
              </a:rPr>
              <a:t>đặt</a:t>
            </a:r>
            <a:r>
              <a:rPr lang="en-US" sz="1600">
                <a:solidFill>
                  <a:schemeClr val="dk1"/>
                </a:solidFill>
                <a:latin typeface="Manrope"/>
                <a:cs typeface="Calibri"/>
              </a:rPr>
              <a:t> </a:t>
            </a:r>
            <a:r>
              <a:rPr lang="en-US" sz="1600" err="1">
                <a:solidFill>
                  <a:schemeClr val="dk1"/>
                </a:solidFill>
                <a:latin typeface="Manrope"/>
                <a:cs typeface="Calibri"/>
              </a:rPr>
              <a:t>tối</a:t>
            </a:r>
            <a:r>
              <a:rPr lang="en-US" sz="1600">
                <a:solidFill>
                  <a:schemeClr val="dk1"/>
                </a:solidFill>
                <a:latin typeface="Manrope"/>
                <a:cs typeface="Calibri"/>
              </a:rPr>
              <a:t> </a:t>
            </a:r>
            <a:r>
              <a:rPr lang="en-US" sz="1600" err="1">
                <a:solidFill>
                  <a:schemeClr val="dk1"/>
                </a:solidFill>
                <a:latin typeface="Manrope"/>
                <a:cs typeface="Calibri"/>
              </a:rPr>
              <a:t>đa</a:t>
            </a:r>
            <a:r>
              <a:rPr lang="en-US" sz="1600">
                <a:solidFill>
                  <a:schemeClr val="dk1"/>
                </a:solidFill>
                <a:latin typeface="Manrope"/>
                <a:cs typeface="Calibri"/>
              </a:rPr>
              <a:t> </a:t>
            </a:r>
            <a:r>
              <a:rPr lang="en-US" sz="1600" err="1">
                <a:solidFill>
                  <a:schemeClr val="dk1"/>
                </a:solidFill>
                <a:latin typeface="Manrope"/>
                <a:cs typeface="Calibri"/>
              </a:rPr>
              <a:t>là</a:t>
            </a:r>
            <a:r>
              <a:rPr lang="en-US" sz="1600">
                <a:solidFill>
                  <a:schemeClr val="dk1"/>
                </a:solidFill>
                <a:latin typeface="Manrope"/>
                <a:cs typeface="Calibri"/>
              </a:rPr>
              <a:t> 10 </a:t>
            </a:r>
            <a:r>
              <a:rPr lang="en-US" sz="1600" err="1">
                <a:solidFill>
                  <a:schemeClr val="dk1"/>
                </a:solidFill>
                <a:latin typeface="Manrope"/>
                <a:cs typeface="Calibri"/>
              </a:rPr>
              <a:t>ngày</a:t>
            </a:r>
            <a:r>
              <a:rPr lang="en-US" sz="1600">
                <a:solidFill>
                  <a:schemeClr val="dk1"/>
                </a:solidFill>
                <a:latin typeface="Manrope"/>
                <a:cs typeface="Calibri"/>
              </a:rPr>
              <a:t> </a:t>
            </a:r>
            <a:r>
              <a:rPr lang="en-US" sz="1600" i="1">
                <a:solidFill>
                  <a:schemeClr val="dk1"/>
                </a:solidFill>
                <a:latin typeface="Manrope"/>
                <a:cs typeface="Calibri"/>
              </a:rPr>
              <a:t>(</a:t>
            </a:r>
            <a:r>
              <a:rPr lang="en-US" sz="1600" i="1" err="1">
                <a:solidFill>
                  <a:schemeClr val="dk1"/>
                </a:solidFill>
                <a:latin typeface="Manrope"/>
                <a:cs typeface="Calibri"/>
              </a:rPr>
              <a:t>ngăn</a:t>
            </a:r>
            <a:r>
              <a:rPr lang="en-US" sz="1600" i="1">
                <a:solidFill>
                  <a:schemeClr val="dk1"/>
                </a:solidFill>
                <a:latin typeface="Manrope"/>
                <a:cs typeface="Calibri"/>
              </a:rPr>
              <a:t> </a:t>
            </a:r>
            <a:r>
              <a:rPr lang="en-US" sz="1600" i="1" err="1">
                <a:solidFill>
                  <a:schemeClr val="dk1"/>
                </a:solidFill>
                <a:latin typeface="Manrope"/>
                <a:cs typeface="Calibri"/>
              </a:rPr>
              <a:t>chặn</a:t>
            </a:r>
            <a:r>
              <a:rPr lang="en-US" sz="1600" i="1">
                <a:solidFill>
                  <a:schemeClr val="dk1"/>
                </a:solidFill>
                <a:latin typeface="Manrope"/>
                <a:cs typeface="Calibri"/>
              </a:rPr>
              <a:t> </a:t>
            </a:r>
            <a:r>
              <a:rPr lang="en-US" sz="1600" i="1" err="1">
                <a:solidFill>
                  <a:schemeClr val="dk1"/>
                </a:solidFill>
                <a:latin typeface="Manrope"/>
                <a:cs typeface="Calibri"/>
              </a:rPr>
              <a:t>tình</a:t>
            </a:r>
            <a:r>
              <a:rPr lang="en-US" sz="1600" i="1">
                <a:solidFill>
                  <a:schemeClr val="dk1"/>
                </a:solidFill>
                <a:latin typeface="Manrope"/>
                <a:cs typeface="Calibri"/>
              </a:rPr>
              <a:t> </a:t>
            </a:r>
            <a:r>
              <a:rPr lang="en-US" sz="1600" i="1" err="1">
                <a:solidFill>
                  <a:schemeClr val="dk1"/>
                </a:solidFill>
                <a:latin typeface="Manrope"/>
                <a:cs typeface="Calibri"/>
              </a:rPr>
              <a:t>trạng</a:t>
            </a:r>
            <a:r>
              <a:rPr lang="en-US" sz="1600" i="1">
                <a:solidFill>
                  <a:schemeClr val="dk1"/>
                </a:solidFill>
                <a:latin typeface="Manrope"/>
                <a:cs typeface="Calibri"/>
              </a:rPr>
              <a:t> </a:t>
            </a:r>
            <a:r>
              <a:rPr lang="en-US" sz="1600" i="1" err="1">
                <a:solidFill>
                  <a:schemeClr val="dk1"/>
                </a:solidFill>
                <a:latin typeface="Manrope"/>
                <a:cs typeface="Calibri"/>
              </a:rPr>
              <a:t>tồn</a:t>
            </a:r>
            <a:r>
              <a:rPr lang="en-US" sz="1600" i="1">
                <a:solidFill>
                  <a:schemeClr val="dk1"/>
                </a:solidFill>
                <a:latin typeface="Manrope"/>
                <a:cs typeface="Calibri"/>
              </a:rPr>
              <a:t> </a:t>
            </a:r>
            <a:r>
              <a:rPr lang="en-US" sz="1600" i="1" err="1">
                <a:solidFill>
                  <a:schemeClr val="dk1"/>
                </a:solidFill>
                <a:latin typeface="Manrope"/>
                <a:cs typeface="Calibri"/>
              </a:rPr>
              <a:t>kho</a:t>
            </a:r>
            <a:r>
              <a:rPr lang="en-US" sz="1600" i="1">
                <a:solidFill>
                  <a:schemeClr val="dk1"/>
                </a:solidFill>
                <a:latin typeface="Manrope"/>
                <a:cs typeface="Calibri"/>
              </a:rPr>
              <a:t> </a:t>
            </a:r>
            <a:r>
              <a:rPr lang="en-US" sz="1600" i="1" err="1">
                <a:solidFill>
                  <a:schemeClr val="dk1"/>
                </a:solidFill>
                <a:latin typeface="Manrope"/>
                <a:cs typeface="Calibri"/>
              </a:rPr>
              <a:t>quá</a:t>
            </a:r>
            <a:r>
              <a:rPr lang="en-US" sz="1600" i="1">
                <a:solidFill>
                  <a:schemeClr val="dk1"/>
                </a:solidFill>
                <a:latin typeface="Manrope"/>
                <a:cs typeface="Calibri"/>
              </a:rPr>
              <a:t> </a:t>
            </a:r>
            <a:r>
              <a:rPr lang="en-US" sz="1600" i="1" err="1">
                <a:solidFill>
                  <a:schemeClr val="dk1"/>
                </a:solidFill>
                <a:latin typeface="Manrope"/>
                <a:cs typeface="Calibri"/>
              </a:rPr>
              <a:t>mức</a:t>
            </a:r>
            <a:r>
              <a:rPr lang="en-US" sz="1600" i="1">
                <a:solidFill>
                  <a:schemeClr val="dk1"/>
                </a:solidFill>
                <a:latin typeface="Manrope"/>
                <a:cs typeface="Calibri"/>
              </a:rPr>
              <a:t> </a:t>
            </a:r>
            <a:r>
              <a:rPr lang="en-US" sz="1600" i="1" err="1">
                <a:solidFill>
                  <a:schemeClr val="dk1"/>
                </a:solidFill>
                <a:latin typeface="Manrope"/>
                <a:cs typeface="Calibri"/>
              </a:rPr>
              <a:t>và</a:t>
            </a:r>
            <a:r>
              <a:rPr lang="en-US" sz="1600" i="1">
                <a:solidFill>
                  <a:schemeClr val="dk1"/>
                </a:solidFill>
                <a:latin typeface="Manrope"/>
                <a:cs typeface="Calibri"/>
              </a:rPr>
              <a:t> </a:t>
            </a:r>
            <a:r>
              <a:rPr lang="en-US" sz="1600" i="1" err="1">
                <a:solidFill>
                  <a:schemeClr val="dk1"/>
                </a:solidFill>
                <a:latin typeface="Manrope"/>
                <a:cs typeface="Calibri"/>
              </a:rPr>
              <a:t>duy</a:t>
            </a:r>
            <a:r>
              <a:rPr lang="en-US" sz="1600" i="1">
                <a:solidFill>
                  <a:schemeClr val="dk1"/>
                </a:solidFill>
                <a:latin typeface="Manrope"/>
                <a:cs typeface="Calibri"/>
              </a:rPr>
              <a:t> </a:t>
            </a:r>
            <a:r>
              <a:rPr lang="en-US" sz="1600" i="1" err="1">
                <a:solidFill>
                  <a:schemeClr val="dk1"/>
                </a:solidFill>
                <a:latin typeface="Manrope"/>
                <a:cs typeface="Calibri"/>
              </a:rPr>
              <a:t>trì</a:t>
            </a:r>
            <a:r>
              <a:rPr lang="en-US" sz="1600" i="1">
                <a:solidFill>
                  <a:schemeClr val="dk1"/>
                </a:solidFill>
                <a:latin typeface="Manrope"/>
                <a:cs typeface="Calibri"/>
              </a:rPr>
              <a:t> </a:t>
            </a:r>
            <a:r>
              <a:rPr lang="en-US" sz="1600" i="1" err="1">
                <a:solidFill>
                  <a:schemeClr val="dk1"/>
                </a:solidFill>
                <a:latin typeface="Manrope"/>
                <a:cs typeface="Calibri"/>
              </a:rPr>
              <a:t>hiệu</a:t>
            </a:r>
            <a:r>
              <a:rPr lang="en-US" sz="1600" i="1">
                <a:solidFill>
                  <a:schemeClr val="dk1"/>
                </a:solidFill>
                <a:latin typeface="Manrope"/>
                <a:cs typeface="Calibri"/>
              </a:rPr>
              <a:t> </a:t>
            </a:r>
            <a:r>
              <a:rPr lang="en-US" sz="1600" i="1" err="1">
                <a:solidFill>
                  <a:schemeClr val="dk1"/>
                </a:solidFill>
                <a:latin typeface="Manrope"/>
                <a:cs typeface="Calibri"/>
              </a:rPr>
              <a:t>suất</a:t>
            </a:r>
            <a:r>
              <a:rPr lang="en-US" sz="1600" i="1">
                <a:solidFill>
                  <a:schemeClr val="dk1"/>
                </a:solidFill>
                <a:latin typeface="Manrope"/>
                <a:cs typeface="Calibri"/>
              </a:rPr>
              <a:t> </a:t>
            </a:r>
            <a:r>
              <a:rPr lang="en-US" sz="1600" i="1" err="1">
                <a:solidFill>
                  <a:schemeClr val="dk1"/>
                </a:solidFill>
                <a:latin typeface="Manrope"/>
                <a:cs typeface="Calibri"/>
              </a:rPr>
              <a:t>tồn</a:t>
            </a:r>
            <a:r>
              <a:rPr lang="en-US" sz="1600" i="1">
                <a:solidFill>
                  <a:schemeClr val="dk1"/>
                </a:solidFill>
                <a:latin typeface="Manrope"/>
                <a:cs typeface="Calibri"/>
              </a:rPr>
              <a:t> </a:t>
            </a:r>
            <a:r>
              <a:rPr lang="en-US" sz="1600" i="1" err="1">
                <a:solidFill>
                  <a:schemeClr val="dk1"/>
                </a:solidFill>
                <a:latin typeface="Manrope"/>
                <a:cs typeface="Calibri"/>
              </a:rPr>
              <a:t>kho</a:t>
            </a:r>
            <a:r>
              <a:rPr lang="en-US" sz="1600" i="1">
                <a:solidFill>
                  <a:schemeClr val="dk1"/>
                </a:solidFill>
                <a:latin typeface="Manrope"/>
                <a:cs typeface="Calibri"/>
              </a:rPr>
              <a:t> </a:t>
            </a:r>
            <a:r>
              <a:rPr lang="en-US" sz="1600" i="1" err="1">
                <a:solidFill>
                  <a:schemeClr val="dk1"/>
                </a:solidFill>
                <a:latin typeface="Manrope"/>
                <a:cs typeface="Calibri"/>
              </a:rPr>
              <a:t>cao</a:t>
            </a:r>
            <a:r>
              <a:rPr lang="en-US" sz="1600" i="1">
                <a:solidFill>
                  <a:schemeClr val="dk1"/>
                </a:solidFill>
                <a:latin typeface="Manrope"/>
                <a:cs typeface="Calibri"/>
              </a:rPr>
              <a:t>)</a:t>
            </a:r>
            <a:r>
              <a:rPr lang="en-US" sz="1600">
                <a:solidFill>
                  <a:schemeClr val="dk1"/>
                </a:solidFill>
                <a:latin typeface="Manrope"/>
                <a:cs typeface="Calibri"/>
              </a:rPr>
              <a:t>.</a:t>
            </a:r>
            <a:endParaRPr lang="en-US" sz="1600">
              <a:solidFill>
                <a:schemeClr val="dk1"/>
              </a:solidFill>
              <a:latin typeface="Manrope"/>
            </a:endParaRPr>
          </a:p>
          <a:p>
            <a:pPr marL="241300" indent="-196850" algn="just">
              <a:lnSpc>
                <a:spcPct val="150000"/>
              </a:lnSpc>
              <a:spcBef>
                <a:spcPts val="300"/>
              </a:spcBef>
              <a:buClr>
                <a:schemeClr val="dk1"/>
              </a:buClr>
              <a:buFont typeface="Albert Sans"/>
              <a:buChar char="●"/>
            </a:pPr>
            <a:r>
              <a:rPr lang="vi-VN" sz="1600">
                <a:solidFill>
                  <a:schemeClr val="dk1"/>
                </a:solidFill>
                <a:latin typeface="Manrope"/>
              </a:rPr>
              <a:t>Chi phí lưu giữ hàng tồn kho và hư hỏng không được tính đến trong mô hình này. </a:t>
            </a:r>
            <a:endParaRPr lang="vi-VN" sz="1000">
              <a:solidFill>
                <a:schemeClr val="dk1"/>
              </a:solidFill>
            </a:endParaRPr>
          </a:p>
        </p:txBody>
      </p:sp>
    </p:spTree>
    <p:extLst>
      <p:ext uri="{BB962C8B-B14F-4D97-AF65-F5344CB8AC3E}">
        <p14:creationId xmlns:p14="http://schemas.microsoft.com/office/powerpoint/2010/main" val="1116900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body" idx="1"/>
          </p:nvPr>
        </p:nvSpPr>
        <p:spPr>
          <a:xfrm>
            <a:off x="415565" y="701736"/>
            <a:ext cx="8233161" cy="2743200"/>
          </a:xfrm>
          <a:prstGeom prst="rect">
            <a:avLst/>
          </a:prstGeom>
        </p:spPr>
        <p:txBody>
          <a:bodyPr spcFirstLastPara="1" wrap="square" lIns="91425" tIns="91425" rIns="91425" bIns="91425" anchor="t" anchorCtr="0">
            <a:noAutofit/>
          </a:bodyPr>
          <a:lstStyle/>
          <a:p>
            <a:pPr marL="241300" lvl="0" indent="0" algn="l" rtl="0">
              <a:spcBef>
                <a:spcPts val="300"/>
              </a:spcBef>
              <a:spcAft>
                <a:spcPts val="0"/>
              </a:spcAft>
              <a:buNone/>
            </a:pPr>
            <a:endParaRPr sz="1100">
              <a:solidFill>
                <a:schemeClr val="dk1"/>
              </a:solidFill>
            </a:endParaRPr>
          </a:p>
          <a:p>
            <a:pPr marL="0" lvl="0" indent="0" algn="l" rtl="0">
              <a:spcBef>
                <a:spcPts val="300"/>
              </a:spcBef>
              <a:spcAft>
                <a:spcPts val="0"/>
              </a:spcAft>
              <a:buNone/>
            </a:pPr>
            <a:endParaRPr sz="1000">
              <a:solidFill>
                <a:schemeClr val="dk1"/>
              </a:solidFill>
            </a:endParaRPr>
          </a:p>
        </p:txBody>
      </p:sp>
      <p:sp>
        <p:nvSpPr>
          <p:cNvPr id="323" name="Google Shape;323;p38"/>
          <p:cNvSpPr txBox="1">
            <a:spLocks noGrp="1"/>
          </p:cNvSpPr>
          <p:nvPr>
            <p:ph type="title"/>
          </p:nvPr>
        </p:nvSpPr>
        <p:spPr>
          <a:xfrm>
            <a:off x="495274" y="175036"/>
            <a:ext cx="7704000" cy="572700"/>
          </a:xfrm>
          <a:prstGeom prst="rect">
            <a:avLst/>
          </a:prstGeom>
        </p:spPr>
        <p:txBody>
          <a:bodyPr spcFirstLastPara="1" wrap="square" lIns="91425" tIns="91425" rIns="91425" bIns="91425" anchor="t" anchorCtr="0">
            <a:noAutofit/>
          </a:bodyPr>
          <a:lstStyle/>
          <a:p>
            <a:r>
              <a:rPr lang="en-US">
                <a:solidFill>
                  <a:schemeClr val="accent3">
                    <a:lumMod val="75000"/>
                  </a:schemeClr>
                </a:solidFill>
              </a:rPr>
              <a:t>3.3. </a:t>
            </a:r>
            <a:r>
              <a:rPr lang="en-US" err="1">
                <a:solidFill>
                  <a:schemeClr val="accent3">
                    <a:lumMod val="75000"/>
                  </a:schemeClr>
                </a:solidFill>
              </a:rPr>
              <a:t>Kiến</a:t>
            </a:r>
            <a:r>
              <a:rPr lang="en-US">
                <a:solidFill>
                  <a:schemeClr val="accent3">
                    <a:lumMod val="75000"/>
                  </a:schemeClr>
                </a:solidFill>
              </a:rPr>
              <a:t> </a:t>
            </a:r>
            <a:r>
              <a:rPr lang="en-US" err="1">
                <a:solidFill>
                  <a:schemeClr val="accent3">
                    <a:lumMod val="75000"/>
                  </a:schemeClr>
                </a:solidFill>
              </a:rPr>
              <a:t>trúc</a:t>
            </a:r>
            <a:r>
              <a:rPr lang="en-US">
                <a:solidFill>
                  <a:schemeClr val="accent3">
                    <a:lumMod val="75000"/>
                  </a:schemeClr>
                </a:solidFill>
              </a:rPr>
              <a:t> DSS đề xuất</a:t>
            </a:r>
          </a:p>
        </p:txBody>
      </p:sp>
      <p:sp>
        <p:nvSpPr>
          <p:cNvPr id="2" name="Google Shape;322;p38">
            <a:extLst>
              <a:ext uri="{FF2B5EF4-FFF2-40B4-BE49-F238E27FC236}">
                <a16:creationId xmlns:a16="http://schemas.microsoft.com/office/drawing/2014/main" id="{D07CF5C6-8B18-B719-0756-5A0E4CC62864}"/>
              </a:ext>
            </a:extLst>
          </p:cNvPr>
          <p:cNvSpPr txBox="1">
            <a:spLocks/>
          </p:cNvSpPr>
          <p:nvPr/>
        </p:nvSpPr>
        <p:spPr>
          <a:xfrm>
            <a:off x="547766" y="718514"/>
            <a:ext cx="8233161" cy="42775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2FFB7"/>
              </a:buClr>
              <a:buSzPts val="1100"/>
              <a:buFont typeface="Nunito Light"/>
              <a:buChar char="●"/>
              <a:defRPr sz="1200" b="0" i="0" u="none" strike="noStrike" cap="none">
                <a:solidFill>
                  <a:srgbClr val="434343"/>
                </a:solidFill>
                <a:latin typeface="Albert Sans"/>
                <a:ea typeface="Albert Sans"/>
                <a:cs typeface="Albert Sans"/>
                <a:sym typeface="Albert Sans"/>
              </a:defRPr>
            </a:lvl1pPr>
            <a:lvl2pPr marL="914400" marR="0" lvl="1" indent="-298450" algn="l" rtl="0">
              <a:lnSpc>
                <a:spcPct val="115000"/>
              </a:lnSpc>
              <a:spcBef>
                <a:spcPts val="0"/>
              </a:spcBef>
              <a:spcAft>
                <a:spcPts val="0"/>
              </a:spcAft>
              <a:buClr>
                <a:srgbClr val="FFC800"/>
              </a:buClr>
              <a:buSzPts val="1100"/>
              <a:buFont typeface="Nunito Light"/>
              <a:buChar char="○"/>
              <a:defRPr sz="1100" b="0" i="0" u="none" strike="noStrike" cap="none">
                <a:solidFill>
                  <a:srgbClr val="434343"/>
                </a:solidFill>
                <a:latin typeface="Albert Sans"/>
                <a:ea typeface="Albert Sans"/>
                <a:cs typeface="Albert Sans"/>
                <a:sym typeface="Albert Sans"/>
              </a:defRPr>
            </a:lvl2pPr>
            <a:lvl3pPr marL="1371600" marR="0" lvl="2" indent="-298450" algn="l" rtl="0">
              <a:lnSpc>
                <a:spcPct val="115000"/>
              </a:lnSpc>
              <a:spcBef>
                <a:spcPts val="1600"/>
              </a:spcBef>
              <a:spcAft>
                <a:spcPts val="0"/>
              </a:spcAft>
              <a:buClr>
                <a:srgbClr val="FFC800"/>
              </a:buClr>
              <a:buSzPts val="1100"/>
              <a:buFont typeface="Nunito Light"/>
              <a:buChar char="■"/>
              <a:defRPr sz="1100" b="0" i="0" u="none" strike="noStrike" cap="none">
                <a:solidFill>
                  <a:srgbClr val="434343"/>
                </a:solidFill>
                <a:latin typeface="Albert Sans"/>
                <a:ea typeface="Albert Sans"/>
                <a:cs typeface="Albert Sans"/>
                <a:sym typeface="Albert Sans"/>
              </a:defRPr>
            </a:lvl3pPr>
            <a:lvl4pPr marL="1828800" marR="0" lvl="3" indent="-298450" algn="l" rtl="0">
              <a:lnSpc>
                <a:spcPct val="115000"/>
              </a:lnSpc>
              <a:spcBef>
                <a:spcPts val="1600"/>
              </a:spcBef>
              <a:spcAft>
                <a:spcPts val="0"/>
              </a:spcAft>
              <a:buClr>
                <a:srgbClr val="FFC800"/>
              </a:buClr>
              <a:buSzPts val="1100"/>
              <a:buFont typeface="Nunito Light"/>
              <a:buChar char="●"/>
              <a:defRPr sz="1100" b="0" i="0" u="none" strike="noStrike" cap="none">
                <a:solidFill>
                  <a:srgbClr val="434343"/>
                </a:solidFill>
                <a:latin typeface="Albert Sans"/>
                <a:ea typeface="Albert Sans"/>
                <a:cs typeface="Albert Sans"/>
                <a:sym typeface="Albert Sans"/>
              </a:defRPr>
            </a:lvl4pPr>
            <a:lvl5pPr marL="2286000" marR="0" lvl="4"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5pPr>
            <a:lvl6pPr marL="2743200" marR="0" lvl="5"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6pPr>
            <a:lvl7pPr marL="3200400" marR="0" lvl="6"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7pPr>
            <a:lvl8pPr marL="3657600" marR="0" lvl="7"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8pPr>
            <a:lvl9pPr marL="4114800" marR="0" lvl="8" indent="-298450" algn="l" rtl="0">
              <a:lnSpc>
                <a:spcPct val="115000"/>
              </a:lnSpc>
              <a:spcBef>
                <a:spcPts val="1600"/>
              </a:spcBef>
              <a:spcAft>
                <a:spcPts val="160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9pPr>
          </a:lstStyle>
          <a:p>
            <a:pPr marL="0" indent="0">
              <a:lnSpc>
                <a:spcPct val="150000"/>
              </a:lnSpc>
              <a:buFont typeface="Nunito Light"/>
              <a:buNone/>
            </a:pPr>
            <a:r>
              <a:rPr lang="vi-VN" sz="2000" b="1">
                <a:solidFill>
                  <a:schemeClr val="dk1"/>
                </a:solidFill>
                <a:latin typeface="Manrope"/>
                <a:ea typeface="Manrope"/>
                <a:cs typeface="Manrope"/>
                <a:sym typeface="Manrope"/>
              </a:rPr>
              <a:t>Dữ liệu đầu vào</a:t>
            </a:r>
            <a:r>
              <a:rPr lang="en-US" sz="2000" b="1">
                <a:solidFill>
                  <a:schemeClr val="dk1"/>
                </a:solidFill>
                <a:latin typeface="Manrope"/>
                <a:ea typeface="Manrope"/>
                <a:cs typeface="Manrope"/>
                <a:sym typeface="Manrope"/>
              </a:rPr>
              <a:t>:</a:t>
            </a:r>
            <a:endParaRPr lang="vi-VN" sz="2000" b="1">
              <a:solidFill>
                <a:schemeClr val="dk1"/>
              </a:solidFill>
              <a:latin typeface="Manrope"/>
              <a:ea typeface="Manrope"/>
              <a:cs typeface="Manrope"/>
            </a:endParaRPr>
          </a:p>
          <a:p>
            <a:pPr marL="241300" indent="-196850" algn="just">
              <a:lnSpc>
                <a:spcPct val="150000"/>
              </a:lnSpc>
              <a:spcBef>
                <a:spcPts val="300"/>
              </a:spcBef>
              <a:buClr>
                <a:schemeClr val="dk1"/>
              </a:buClr>
              <a:buFont typeface="Albert Sans"/>
              <a:buChar char="●"/>
            </a:pPr>
            <a:r>
              <a:rPr lang="vi-VN" sz="1600">
                <a:solidFill>
                  <a:schemeClr val="dk1"/>
                </a:solidFill>
                <a:latin typeface="Manrope"/>
              </a:rPr>
              <a:t>Dữ liệu đầu vào dựa trên đặc điểm của quy trình thực tế (</a:t>
            </a:r>
            <a:r>
              <a:rPr lang="vi-VN" sz="1600" err="1">
                <a:solidFill>
                  <a:schemeClr val="dk1"/>
                </a:solidFill>
                <a:latin typeface="Manrope"/>
              </a:rPr>
              <a:t>input</a:t>
            </a:r>
            <a:r>
              <a:rPr lang="vi-VN" sz="1600">
                <a:solidFill>
                  <a:schemeClr val="dk1"/>
                </a:solidFill>
                <a:latin typeface="Manrope"/>
              </a:rPr>
              <a:t> </a:t>
            </a:r>
            <a:r>
              <a:rPr lang="vi-VN" sz="1600" err="1">
                <a:solidFill>
                  <a:schemeClr val="dk1"/>
                </a:solidFill>
                <a:latin typeface="Manrope"/>
              </a:rPr>
              <a:t>data</a:t>
            </a:r>
            <a:r>
              <a:rPr lang="vi-VN" sz="1600">
                <a:solidFill>
                  <a:schemeClr val="dk1"/>
                </a:solidFill>
                <a:latin typeface="Manrope"/>
              </a:rPr>
              <a:t> </a:t>
            </a:r>
            <a:r>
              <a:rPr lang="vi-VN" sz="1600" err="1">
                <a:solidFill>
                  <a:schemeClr val="dk1"/>
                </a:solidFill>
                <a:latin typeface="Manrope"/>
              </a:rPr>
              <a:t>based</a:t>
            </a:r>
            <a:r>
              <a:rPr lang="vi-VN" sz="1600">
                <a:solidFill>
                  <a:schemeClr val="dk1"/>
                </a:solidFill>
                <a:latin typeface="Manrope"/>
              </a:rPr>
              <a:t> </a:t>
            </a:r>
            <a:r>
              <a:rPr lang="vi-VN" sz="1600" err="1">
                <a:solidFill>
                  <a:schemeClr val="dk1"/>
                </a:solidFill>
                <a:latin typeface="Manrope"/>
              </a:rPr>
              <a:t>on</a:t>
            </a:r>
            <a:r>
              <a:rPr lang="vi-VN" sz="1600">
                <a:solidFill>
                  <a:schemeClr val="dk1"/>
                </a:solidFill>
                <a:latin typeface="Manrope"/>
              </a:rPr>
              <a:t> </a:t>
            </a:r>
            <a:r>
              <a:rPr lang="vi-VN" sz="1600" err="1">
                <a:solidFill>
                  <a:schemeClr val="dk1"/>
                </a:solidFill>
                <a:latin typeface="Manrope"/>
              </a:rPr>
              <a:t>actual</a:t>
            </a:r>
            <a:r>
              <a:rPr lang="vi-VN" sz="1600">
                <a:solidFill>
                  <a:schemeClr val="dk1"/>
                </a:solidFill>
                <a:latin typeface="Manrope"/>
              </a:rPr>
              <a:t> </a:t>
            </a:r>
            <a:r>
              <a:rPr lang="vi-VN" sz="1600" err="1">
                <a:solidFill>
                  <a:schemeClr val="dk1"/>
                </a:solidFill>
                <a:latin typeface="Manrope"/>
              </a:rPr>
              <a:t>process</a:t>
            </a:r>
            <a:r>
              <a:rPr lang="vi-VN" sz="1600">
                <a:solidFill>
                  <a:schemeClr val="dk1"/>
                </a:solidFill>
                <a:latin typeface="Manrope"/>
              </a:rPr>
              <a:t> </a:t>
            </a:r>
            <a:r>
              <a:rPr lang="vi-VN" sz="1600" err="1">
                <a:solidFill>
                  <a:schemeClr val="dk1"/>
                </a:solidFill>
                <a:latin typeface="Manrope"/>
              </a:rPr>
              <a:t>characteristics</a:t>
            </a:r>
            <a:r>
              <a:rPr lang="vi-VN" sz="1600">
                <a:solidFill>
                  <a:schemeClr val="dk1"/>
                </a:solidFill>
                <a:latin typeface="Manrope"/>
              </a:rPr>
              <a:t>).</a:t>
            </a:r>
          </a:p>
          <a:p>
            <a:pPr marL="241300" indent="-196850" algn="just">
              <a:lnSpc>
                <a:spcPct val="150000"/>
              </a:lnSpc>
              <a:spcBef>
                <a:spcPts val="300"/>
              </a:spcBef>
              <a:buClr>
                <a:schemeClr val="dk1"/>
              </a:buClr>
              <a:buFont typeface="Albert Sans"/>
              <a:buChar char="●"/>
            </a:pPr>
            <a:r>
              <a:rPr lang="vi-VN" sz="1600">
                <a:solidFill>
                  <a:schemeClr val="dk1"/>
                </a:solidFill>
                <a:latin typeface="Manrope"/>
              </a:rPr>
              <a:t>Giá trị tham số lý thuyết được tính toán (</a:t>
            </a:r>
            <a:r>
              <a:rPr lang="vi-VN" sz="1600" err="1">
                <a:solidFill>
                  <a:schemeClr val="dk1"/>
                </a:solidFill>
                <a:latin typeface="Manrope"/>
              </a:rPr>
              <a:t>calculated</a:t>
            </a:r>
            <a:r>
              <a:rPr lang="vi-VN" sz="1600">
                <a:solidFill>
                  <a:schemeClr val="dk1"/>
                </a:solidFill>
                <a:latin typeface="Manrope"/>
              </a:rPr>
              <a:t> </a:t>
            </a:r>
            <a:r>
              <a:rPr lang="vi-VN" sz="1600" err="1">
                <a:solidFill>
                  <a:schemeClr val="dk1"/>
                </a:solidFill>
                <a:latin typeface="Manrope"/>
              </a:rPr>
              <a:t>theoretical</a:t>
            </a:r>
            <a:r>
              <a:rPr lang="vi-VN" sz="1600">
                <a:solidFill>
                  <a:schemeClr val="dk1"/>
                </a:solidFill>
                <a:latin typeface="Manrope"/>
              </a:rPr>
              <a:t> </a:t>
            </a:r>
            <a:r>
              <a:rPr lang="vi-VN" sz="1600" err="1">
                <a:solidFill>
                  <a:schemeClr val="dk1"/>
                </a:solidFill>
                <a:latin typeface="Manrope"/>
              </a:rPr>
              <a:t>parameter</a:t>
            </a:r>
            <a:r>
              <a:rPr lang="vi-VN" sz="1600">
                <a:solidFill>
                  <a:schemeClr val="dk1"/>
                </a:solidFill>
                <a:latin typeface="Manrope"/>
              </a:rPr>
              <a:t> </a:t>
            </a:r>
            <a:r>
              <a:rPr lang="vi-VN" sz="1600" err="1">
                <a:solidFill>
                  <a:schemeClr val="dk1"/>
                </a:solidFill>
                <a:latin typeface="Manrope"/>
              </a:rPr>
              <a:t>values</a:t>
            </a:r>
            <a:r>
              <a:rPr lang="vi-VN" sz="1600">
                <a:solidFill>
                  <a:schemeClr val="dk1"/>
                </a:solidFill>
                <a:latin typeface="Manrope"/>
              </a:rPr>
              <a:t>). </a:t>
            </a:r>
            <a:endParaRPr lang="vi-VN" sz="2400">
              <a:solidFill>
                <a:schemeClr val="dk1"/>
              </a:solidFill>
              <a:latin typeface="Manrope" panose="020B0604020202020204" charset="0"/>
            </a:endParaRPr>
          </a:p>
          <a:p>
            <a:pPr marL="0" indent="0" algn="just">
              <a:lnSpc>
                <a:spcPct val="150000"/>
              </a:lnSpc>
              <a:spcBef>
                <a:spcPts val="300"/>
              </a:spcBef>
              <a:buFont typeface="Nunito Light"/>
              <a:buNone/>
            </a:pPr>
            <a:r>
              <a:rPr lang="en-US" sz="2000" b="1" err="1">
                <a:solidFill>
                  <a:schemeClr val="dk1"/>
                </a:solidFill>
                <a:latin typeface="Manrope"/>
                <a:ea typeface="Manrope"/>
                <a:cs typeface="Manrope"/>
                <a:sym typeface="Manrope"/>
              </a:rPr>
              <a:t>Dữ</a:t>
            </a:r>
            <a:r>
              <a:rPr lang="en-US" sz="2000" b="1">
                <a:solidFill>
                  <a:schemeClr val="dk1"/>
                </a:solidFill>
                <a:latin typeface="Manrope"/>
                <a:ea typeface="Manrope"/>
                <a:cs typeface="Manrope"/>
                <a:sym typeface="Manrope"/>
              </a:rPr>
              <a:t> </a:t>
            </a:r>
            <a:r>
              <a:rPr lang="en-US" sz="2000" b="1" err="1">
                <a:solidFill>
                  <a:schemeClr val="dk1"/>
                </a:solidFill>
                <a:latin typeface="Manrope"/>
                <a:ea typeface="Manrope"/>
                <a:cs typeface="Manrope"/>
                <a:sym typeface="Manrope"/>
              </a:rPr>
              <a:t>liệu</a:t>
            </a:r>
            <a:r>
              <a:rPr lang="en-US" sz="2000" b="1">
                <a:solidFill>
                  <a:schemeClr val="dk1"/>
                </a:solidFill>
                <a:latin typeface="Manrope"/>
                <a:ea typeface="Manrope"/>
                <a:cs typeface="Manrope"/>
                <a:sym typeface="Manrope"/>
              </a:rPr>
              <a:t> </a:t>
            </a:r>
            <a:r>
              <a:rPr lang="en-US" sz="2000" b="1" err="1">
                <a:solidFill>
                  <a:schemeClr val="dk1"/>
                </a:solidFill>
                <a:latin typeface="Manrope"/>
                <a:ea typeface="Manrope"/>
                <a:cs typeface="Manrope"/>
                <a:sym typeface="Manrope"/>
              </a:rPr>
              <a:t>đầu</a:t>
            </a:r>
            <a:r>
              <a:rPr lang="en-US" sz="2000" b="1">
                <a:solidFill>
                  <a:schemeClr val="dk1"/>
                </a:solidFill>
                <a:latin typeface="Manrope"/>
                <a:ea typeface="Manrope"/>
                <a:cs typeface="Manrope"/>
                <a:sym typeface="Manrope"/>
              </a:rPr>
              <a:t> </a:t>
            </a:r>
            <a:r>
              <a:rPr lang="en-US" sz="2000" b="1" err="1">
                <a:solidFill>
                  <a:schemeClr val="dk1"/>
                </a:solidFill>
                <a:latin typeface="Manrope"/>
                <a:ea typeface="Manrope"/>
                <a:cs typeface="Manrope"/>
                <a:sym typeface="Manrope"/>
              </a:rPr>
              <a:t>ra</a:t>
            </a:r>
            <a:r>
              <a:rPr lang="en-US" sz="2000" b="1">
                <a:solidFill>
                  <a:schemeClr val="dk1"/>
                </a:solidFill>
                <a:latin typeface="Manrope"/>
                <a:ea typeface="Manrope"/>
                <a:cs typeface="Manrope"/>
                <a:sym typeface="Manrope"/>
              </a:rPr>
              <a:t>:</a:t>
            </a:r>
            <a:endParaRPr lang="vi-VN" sz="2000" b="1">
              <a:solidFill>
                <a:schemeClr val="dk1"/>
              </a:solidFill>
              <a:latin typeface="Manrope"/>
              <a:ea typeface="Manrope"/>
              <a:cs typeface="Manrope"/>
            </a:endParaRPr>
          </a:p>
          <a:p>
            <a:pPr marL="241300" indent="-196850" algn="just">
              <a:lnSpc>
                <a:spcPct val="150000"/>
              </a:lnSpc>
              <a:spcBef>
                <a:spcPts val="300"/>
              </a:spcBef>
              <a:buClr>
                <a:schemeClr val="dk1"/>
              </a:buClr>
              <a:buFont typeface="Albert Sans"/>
              <a:buChar char="●"/>
            </a:pPr>
            <a:r>
              <a:rPr lang="en-US" sz="1600">
                <a:solidFill>
                  <a:schemeClr val="hlink"/>
                </a:solidFill>
                <a:uFill>
                  <a:noFill/>
                </a:uFill>
                <a:latin typeface="Manrope"/>
              </a:rPr>
              <a:t>Total cost of purchased raw materials.</a:t>
            </a:r>
            <a:endParaRPr lang="vi-VN" sz="1600">
              <a:solidFill>
                <a:schemeClr val="hlink"/>
              </a:solidFill>
              <a:uFill>
                <a:noFill/>
              </a:uFill>
              <a:latin typeface="Manrope"/>
            </a:endParaRPr>
          </a:p>
          <a:p>
            <a:pPr marL="241300" indent="-196850" algn="just">
              <a:lnSpc>
                <a:spcPct val="150000"/>
              </a:lnSpc>
              <a:spcBef>
                <a:spcPts val="300"/>
              </a:spcBef>
              <a:buClr>
                <a:schemeClr val="dk1"/>
              </a:buClr>
              <a:buFont typeface="Albert Sans"/>
              <a:buChar char="●"/>
            </a:pPr>
            <a:r>
              <a:rPr lang="en-US" sz="1600">
                <a:solidFill>
                  <a:schemeClr val="dk1"/>
                </a:solidFill>
                <a:latin typeface="Manrope"/>
              </a:rPr>
              <a:t>Order quantities from each selected supplier.</a:t>
            </a:r>
          </a:p>
          <a:p>
            <a:pPr marL="241300" indent="-196850" algn="just">
              <a:lnSpc>
                <a:spcPct val="150000"/>
              </a:lnSpc>
              <a:spcBef>
                <a:spcPts val="300"/>
              </a:spcBef>
              <a:buClr>
                <a:schemeClr val="dk1"/>
              </a:buClr>
              <a:buFont typeface="Albert Sans"/>
              <a:buChar char="●"/>
            </a:pPr>
            <a:r>
              <a:rPr lang="en-US" sz="1600">
                <a:solidFill>
                  <a:schemeClr val="dk1"/>
                </a:solidFill>
                <a:latin typeface="Manrope"/>
              </a:rPr>
              <a:t>Optimal order quantities.</a:t>
            </a:r>
          </a:p>
          <a:p>
            <a:pPr marL="241300" indent="-196850" algn="just">
              <a:lnSpc>
                <a:spcPct val="150000"/>
              </a:lnSpc>
              <a:spcBef>
                <a:spcPts val="300"/>
              </a:spcBef>
              <a:buClr>
                <a:schemeClr val="dk1"/>
              </a:buClr>
              <a:buFont typeface="Albert Sans"/>
              <a:buChar char="●"/>
            </a:pPr>
            <a:r>
              <a:rPr lang="en-US" sz="1600">
                <a:solidFill>
                  <a:schemeClr val="dk1"/>
                </a:solidFill>
                <a:latin typeface="Manrope"/>
              </a:rPr>
              <a:t>Safety stock.</a:t>
            </a:r>
          </a:p>
          <a:p>
            <a:pPr marL="241300" indent="-196850" algn="just">
              <a:lnSpc>
                <a:spcPct val="150000"/>
              </a:lnSpc>
              <a:spcBef>
                <a:spcPts val="300"/>
              </a:spcBef>
              <a:buClr>
                <a:schemeClr val="dk1"/>
              </a:buClr>
              <a:buFont typeface="Albert Sans"/>
              <a:buChar char="●"/>
            </a:pPr>
            <a:r>
              <a:rPr lang="en-US" sz="1600">
                <a:solidFill>
                  <a:schemeClr val="dk1"/>
                </a:solidFill>
                <a:latin typeface="Manrope"/>
              </a:rPr>
              <a:t>Reorder points.</a:t>
            </a:r>
            <a:endParaRPr lang="vi-VN" sz="1100">
              <a:solidFill>
                <a:schemeClr val="dk1"/>
              </a:solidFill>
              <a:latin typeface="Manrope"/>
            </a:endParaRPr>
          </a:p>
          <a:p>
            <a:pPr marL="0" indent="0">
              <a:spcBef>
                <a:spcPts val="300"/>
              </a:spcBef>
              <a:buFont typeface="Nunito Light"/>
              <a:buNone/>
            </a:pPr>
            <a:endParaRPr lang="vi-VN" sz="1000">
              <a:solidFill>
                <a:schemeClr val="dk1"/>
              </a:solidFill>
              <a:latin typeface="Manrope"/>
            </a:endParaRPr>
          </a:p>
        </p:txBody>
      </p:sp>
    </p:spTree>
    <p:extLst>
      <p:ext uri="{BB962C8B-B14F-4D97-AF65-F5344CB8AC3E}">
        <p14:creationId xmlns:p14="http://schemas.microsoft.com/office/powerpoint/2010/main" val="822996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Google Shape;323;p38"/>
          <p:cNvSpPr txBox="1">
            <a:spLocks noGrp="1"/>
          </p:cNvSpPr>
          <p:nvPr>
            <p:ph type="title"/>
          </p:nvPr>
        </p:nvSpPr>
        <p:spPr>
          <a:xfrm>
            <a:off x="495274" y="24877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3">
                    <a:lumMod val="75000"/>
                  </a:schemeClr>
                </a:solidFill>
              </a:rPr>
              <a:t>3.2. </a:t>
            </a:r>
            <a:r>
              <a:rPr lang="en-US" err="1">
                <a:solidFill>
                  <a:schemeClr val="accent3">
                    <a:lumMod val="75000"/>
                  </a:schemeClr>
                </a:solidFill>
              </a:rPr>
              <a:t>Kiến</a:t>
            </a:r>
            <a:r>
              <a:rPr lang="en-US">
                <a:solidFill>
                  <a:schemeClr val="accent3">
                    <a:lumMod val="75000"/>
                  </a:schemeClr>
                </a:solidFill>
              </a:rPr>
              <a:t> </a:t>
            </a:r>
            <a:r>
              <a:rPr lang="en-US" err="1">
                <a:solidFill>
                  <a:schemeClr val="accent3">
                    <a:lumMod val="75000"/>
                  </a:schemeClr>
                </a:solidFill>
              </a:rPr>
              <a:t>trúc</a:t>
            </a:r>
            <a:r>
              <a:rPr lang="en-US">
                <a:solidFill>
                  <a:schemeClr val="accent3">
                    <a:lumMod val="75000"/>
                  </a:schemeClr>
                </a:solidFill>
              </a:rPr>
              <a:t> DSS</a:t>
            </a:r>
          </a:p>
        </p:txBody>
      </p:sp>
      <p:pic>
        <p:nvPicPr>
          <p:cNvPr id="2050" name="Picture 2" descr="A diagram of a system&#10;&#10;Description automatically generated">
            <a:extLst>
              <a:ext uri="{FF2B5EF4-FFF2-40B4-BE49-F238E27FC236}">
                <a16:creationId xmlns:a16="http://schemas.microsoft.com/office/drawing/2014/main" id="{D670D7C9-8FFF-54E9-A26E-3FFA70B98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0"/>
            <a:ext cx="79422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616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body" idx="1"/>
          </p:nvPr>
        </p:nvSpPr>
        <p:spPr>
          <a:xfrm>
            <a:off x="415565" y="701736"/>
            <a:ext cx="8233161" cy="2743200"/>
          </a:xfrm>
          <a:prstGeom prst="rect">
            <a:avLst/>
          </a:prstGeom>
        </p:spPr>
        <p:txBody>
          <a:bodyPr spcFirstLastPara="1" wrap="square" lIns="91425" tIns="91425" rIns="91425" bIns="91425" anchor="t" anchorCtr="0">
            <a:noAutofit/>
          </a:bodyPr>
          <a:lstStyle/>
          <a:p>
            <a:pPr marL="241300" lvl="0" indent="0" algn="l" rtl="0">
              <a:spcBef>
                <a:spcPts val="300"/>
              </a:spcBef>
              <a:spcAft>
                <a:spcPts val="0"/>
              </a:spcAft>
              <a:buNone/>
            </a:pPr>
            <a:endParaRPr sz="1100">
              <a:solidFill>
                <a:schemeClr val="dk1"/>
              </a:solidFill>
            </a:endParaRPr>
          </a:p>
          <a:p>
            <a:pPr marL="0" lvl="0" indent="0" algn="l" rtl="0">
              <a:spcBef>
                <a:spcPts val="300"/>
              </a:spcBef>
              <a:spcAft>
                <a:spcPts val="0"/>
              </a:spcAft>
              <a:buNone/>
            </a:pPr>
            <a:endParaRPr sz="1000">
              <a:solidFill>
                <a:schemeClr val="dk1"/>
              </a:solidFill>
            </a:endParaRPr>
          </a:p>
        </p:txBody>
      </p:sp>
      <p:sp>
        <p:nvSpPr>
          <p:cNvPr id="323" name="Google Shape;323;p38"/>
          <p:cNvSpPr txBox="1">
            <a:spLocks noGrp="1"/>
          </p:cNvSpPr>
          <p:nvPr>
            <p:ph type="title"/>
          </p:nvPr>
        </p:nvSpPr>
        <p:spPr>
          <a:xfrm>
            <a:off x="495274" y="175036"/>
            <a:ext cx="7704000" cy="572700"/>
          </a:xfrm>
          <a:prstGeom prst="rect">
            <a:avLst/>
          </a:prstGeom>
        </p:spPr>
        <p:txBody>
          <a:bodyPr spcFirstLastPara="1" wrap="square" lIns="91425" tIns="91425" rIns="91425" bIns="91425" anchor="t" anchorCtr="0">
            <a:noAutofit/>
          </a:bodyPr>
          <a:lstStyle/>
          <a:p>
            <a:r>
              <a:rPr lang="en-US">
                <a:solidFill>
                  <a:schemeClr val="accent3">
                    <a:lumMod val="75000"/>
                  </a:schemeClr>
                </a:solidFill>
              </a:rPr>
              <a:t>3.4. </a:t>
            </a:r>
            <a:r>
              <a:rPr lang="en-US" err="1">
                <a:solidFill>
                  <a:schemeClr val="accent3">
                    <a:lumMod val="75000"/>
                  </a:schemeClr>
                </a:solidFill>
              </a:rPr>
              <a:t>Xây</a:t>
            </a:r>
            <a:r>
              <a:rPr lang="en-US">
                <a:solidFill>
                  <a:schemeClr val="accent3">
                    <a:lumMod val="75000"/>
                  </a:schemeClr>
                </a:solidFill>
              </a:rPr>
              <a:t> </a:t>
            </a:r>
            <a:r>
              <a:rPr lang="en-US" err="1">
                <a:solidFill>
                  <a:schemeClr val="accent3">
                    <a:lumMod val="75000"/>
                  </a:schemeClr>
                </a:solidFill>
              </a:rPr>
              <a:t>dựng</a:t>
            </a:r>
            <a:r>
              <a:rPr lang="en-US">
                <a:solidFill>
                  <a:schemeClr val="accent3">
                    <a:lumMod val="75000"/>
                  </a:schemeClr>
                </a:solidFill>
              </a:rPr>
              <a:t> </a:t>
            </a:r>
            <a:r>
              <a:rPr lang="en-US" err="1">
                <a:solidFill>
                  <a:schemeClr val="accent3">
                    <a:lumMod val="75000"/>
                  </a:schemeClr>
                </a:solidFill>
              </a:rPr>
              <a:t>mô</a:t>
            </a:r>
            <a:r>
              <a:rPr lang="en-US">
                <a:solidFill>
                  <a:schemeClr val="accent3">
                    <a:lumMod val="75000"/>
                  </a:schemeClr>
                </a:solidFill>
              </a:rPr>
              <a:t> </a:t>
            </a:r>
            <a:r>
              <a:rPr lang="en-US" err="1">
                <a:solidFill>
                  <a:schemeClr val="accent3">
                    <a:lumMod val="75000"/>
                  </a:schemeClr>
                </a:solidFill>
              </a:rPr>
              <a:t>hình</a:t>
            </a:r>
            <a:endParaRPr lang="en-US">
              <a:solidFill>
                <a:schemeClr val="accent3">
                  <a:lumMod val="75000"/>
                </a:schemeClr>
              </a:solidFill>
            </a:endParaRPr>
          </a:p>
        </p:txBody>
      </p:sp>
      <p:sp>
        <p:nvSpPr>
          <p:cNvPr id="2" name="Google Shape;322;p38">
            <a:extLst>
              <a:ext uri="{FF2B5EF4-FFF2-40B4-BE49-F238E27FC236}">
                <a16:creationId xmlns:a16="http://schemas.microsoft.com/office/drawing/2014/main" id="{D07CF5C6-8B18-B719-0756-5A0E4CC62864}"/>
              </a:ext>
            </a:extLst>
          </p:cNvPr>
          <p:cNvSpPr txBox="1">
            <a:spLocks/>
          </p:cNvSpPr>
          <p:nvPr/>
        </p:nvSpPr>
        <p:spPr>
          <a:xfrm>
            <a:off x="547766" y="943798"/>
            <a:ext cx="8233161" cy="42775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2FFB7"/>
              </a:buClr>
              <a:buSzPts val="1100"/>
              <a:buFont typeface="Nunito Light"/>
              <a:buChar char="●"/>
              <a:defRPr sz="1200" b="0" i="0" u="none" strike="noStrike" cap="none">
                <a:solidFill>
                  <a:srgbClr val="434343"/>
                </a:solidFill>
                <a:latin typeface="Albert Sans"/>
                <a:ea typeface="Albert Sans"/>
                <a:cs typeface="Albert Sans"/>
                <a:sym typeface="Albert Sans"/>
              </a:defRPr>
            </a:lvl1pPr>
            <a:lvl2pPr marL="914400" marR="0" lvl="1" indent="-298450" algn="l" rtl="0">
              <a:lnSpc>
                <a:spcPct val="115000"/>
              </a:lnSpc>
              <a:spcBef>
                <a:spcPts val="0"/>
              </a:spcBef>
              <a:spcAft>
                <a:spcPts val="0"/>
              </a:spcAft>
              <a:buClr>
                <a:srgbClr val="FFC800"/>
              </a:buClr>
              <a:buSzPts val="1100"/>
              <a:buFont typeface="Nunito Light"/>
              <a:buChar char="○"/>
              <a:defRPr sz="1100" b="0" i="0" u="none" strike="noStrike" cap="none">
                <a:solidFill>
                  <a:srgbClr val="434343"/>
                </a:solidFill>
                <a:latin typeface="Albert Sans"/>
                <a:ea typeface="Albert Sans"/>
                <a:cs typeface="Albert Sans"/>
                <a:sym typeface="Albert Sans"/>
              </a:defRPr>
            </a:lvl2pPr>
            <a:lvl3pPr marL="1371600" marR="0" lvl="2" indent="-298450" algn="l" rtl="0">
              <a:lnSpc>
                <a:spcPct val="115000"/>
              </a:lnSpc>
              <a:spcBef>
                <a:spcPts val="1600"/>
              </a:spcBef>
              <a:spcAft>
                <a:spcPts val="0"/>
              </a:spcAft>
              <a:buClr>
                <a:srgbClr val="FFC800"/>
              </a:buClr>
              <a:buSzPts val="1100"/>
              <a:buFont typeface="Nunito Light"/>
              <a:buChar char="■"/>
              <a:defRPr sz="1100" b="0" i="0" u="none" strike="noStrike" cap="none">
                <a:solidFill>
                  <a:srgbClr val="434343"/>
                </a:solidFill>
                <a:latin typeface="Albert Sans"/>
                <a:ea typeface="Albert Sans"/>
                <a:cs typeface="Albert Sans"/>
                <a:sym typeface="Albert Sans"/>
              </a:defRPr>
            </a:lvl3pPr>
            <a:lvl4pPr marL="1828800" marR="0" lvl="3" indent="-298450" algn="l" rtl="0">
              <a:lnSpc>
                <a:spcPct val="115000"/>
              </a:lnSpc>
              <a:spcBef>
                <a:spcPts val="1600"/>
              </a:spcBef>
              <a:spcAft>
                <a:spcPts val="0"/>
              </a:spcAft>
              <a:buClr>
                <a:srgbClr val="FFC800"/>
              </a:buClr>
              <a:buSzPts val="1100"/>
              <a:buFont typeface="Nunito Light"/>
              <a:buChar char="●"/>
              <a:defRPr sz="1100" b="0" i="0" u="none" strike="noStrike" cap="none">
                <a:solidFill>
                  <a:srgbClr val="434343"/>
                </a:solidFill>
                <a:latin typeface="Albert Sans"/>
                <a:ea typeface="Albert Sans"/>
                <a:cs typeface="Albert Sans"/>
                <a:sym typeface="Albert Sans"/>
              </a:defRPr>
            </a:lvl4pPr>
            <a:lvl5pPr marL="2286000" marR="0" lvl="4"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5pPr>
            <a:lvl6pPr marL="2743200" marR="0" lvl="5"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6pPr>
            <a:lvl7pPr marL="3200400" marR="0" lvl="6"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7pPr>
            <a:lvl8pPr marL="3657600" marR="0" lvl="7"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8pPr>
            <a:lvl9pPr marL="4114800" marR="0" lvl="8" indent="-298450" algn="l" rtl="0">
              <a:lnSpc>
                <a:spcPct val="115000"/>
              </a:lnSpc>
              <a:spcBef>
                <a:spcPts val="1600"/>
              </a:spcBef>
              <a:spcAft>
                <a:spcPts val="160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9pPr>
          </a:lstStyle>
          <a:p>
            <a:pPr marL="0" indent="0">
              <a:lnSpc>
                <a:spcPct val="150000"/>
              </a:lnSpc>
              <a:buFont typeface="Nunito Light"/>
              <a:buNone/>
            </a:pPr>
            <a:r>
              <a:rPr lang="en-US" sz="2000" b="1" err="1">
                <a:solidFill>
                  <a:schemeClr val="dk1"/>
                </a:solidFill>
                <a:latin typeface="Manrope"/>
                <a:ea typeface="Manrope"/>
                <a:cs typeface="Manrope"/>
                <a:sym typeface="Manrope"/>
              </a:rPr>
              <a:t>Gồm</a:t>
            </a:r>
            <a:r>
              <a:rPr lang="en-US" sz="2000" b="1">
                <a:solidFill>
                  <a:schemeClr val="dk1"/>
                </a:solidFill>
                <a:latin typeface="Manrope"/>
                <a:ea typeface="Manrope"/>
                <a:cs typeface="Manrope"/>
                <a:sym typeface="Manrope"/>
              </a:rPr>
              <a:t> 4 </a:t>
            </a:r>
            <a:r>
              <a:rPr lang="en-US" sz="2000" b="1" err="1">
                <a:solidFill>
                  <a:schemeClr val="dk1"/>
                </a:solidFill>
                <a:latin typeface="Manrope"/>
                <a:ea typeface="Manrope"/>
                <a:cs typeface="Manrope"/>
                <a:sym typeface="Manrope"/>
              </a:rPr>
              <a:t>bước</a:t>
            </a:r>
            <a:r>
              <a:rPr lang="en-US" sz="2000" b="1">
                <a:solidFill>
                  <a:schemeClr val="dk1"/>
                </a:solidFill>
                <a:latin typeface="Manrope"/>
                <a:ea typeface="Manrope"/>
                <a:cs typeface="Manrope"/>
                <a:sym typeface="Manrope"/>
              </a:rPr>
              <a:t>:</a:t>
            </a:r>
            <a:endParaRPr lang="vi-VN" sz="2000" b="1">
              <a:solidFill>
                <a:schemeClr val="dk1"/>
              </a:solidFill>
              <a:latin typeface="Manrope"/>
              <a:ea typeface="Manrope"/>
              <a:cs typeface="Manrope"/>
              <a:sym typeface="Manrope"/>
            </a:endParaRPr>
          </a:p>
          <a:p>
            <a:pPr marL="241300" indent="-196850" algn="just">
              <a:lnSpc>
                <a:spcPct val="150000"/>
              </a:lnSpc>
              <a:spcBef>
                <a:spcPts val="300"/>
              </a:spcBef>
              <a:buClr>
                <a:schemeClr val="dk1"/>
              </a:buClr>
              <a:buFont typeface="Albert Sans"/>
              <a:buChar char="●"/>
            </a:pPr>
            <a:r>
              <a:rPr lang="en-US" sz="1600">
                <a:solidFill>
                  <a:schemeClr val="dk1"/>
                </a:solidFill>
                <a:latin typeface="Manrope"/>
              </a:rPr>
              <a:t>S</a:t>
            </a:r>
            <a:r>
              <a:rPr lang="vi-VN" sz="1600" err="1">
                <a:solidFill>
                  <a:schemeClr val="dk1"/>
                </a:solidFill>
                <a:latin typeface="Manrope"/>
              </a:rPr>
              <a:t>ynthesizing</a:t>
            </a:r>
            <a:r>
              <a:rPr lang="vi-VN" sz="1600">
                <a:solidFill>
                  <a:schemeClr val="dk1"/>
                </a:solidFill>
                <a:latin typeface="Manrope"/>
              </a:rPr>
              <a:t> a </a:t>
            </a:r>
            <a:r>
              <a:rPr lang="vi-VN" sz="1600" err="1">
                <a:solidFill>
                  <a:schemeClr val="dk1"/>
                </a:solidFill>
                <a:latin typeface="Manrope"/>
              </a:rPr>
              <a:t>training</a:t>
            </a:r>
            <a:r>
              <a:rPr lang="vi-VN" sz="1600">
                <a:solidFill>
                  <a:schemeClr val="dk1"/>
                </a:solidFill>
                <a:latin typeface="Manrope"/>
              </a:rPr>
              <a:t> </a:t>
            </a:r>
            <a:r>
              <a:rPr lang="vi-VN" sz="1600" err="1">
                <a:solidFill>
                  <a:schemeClr val="dk1"/>
                </a:solidFill>
                <a:latin typeface="Manrope"/>
              </a:rPr>
              <a:t>dataset</a:t>
            </a:r>
            <a:r>
              <a:rPr lang="en-US" sz="1600">
                <a:solidFill>
                  <a:schemeClr val="dk1"/>
                </a:solidFill>
                <a:latin typeface="Manrope"/>
              </a:rPr>
              <a:t> (</a:t>
            </a:r>
            <a:r>
              <a:rPr lang="en-US" sz="1600" err="1">
                <a:solidFill>
                  <a:schemeClr val="dk1"/>
                </a:solidFill>
                <a:latin typeface="Manrope"/>
              </a:rPr>
              <a:t>tổng</a:t>
            </a:r>
            <a:r>
              <a:rPr lang="en-US" sz="1600">
                <a:solidFill>
                  <a:schemeClr val="dk1"/>
                </a:solidFill>
                <a:latin typeface="Manrope"/>
              </a:rPr>
              <a:t> </a:t>
            </a:r>
            <a:r>
              <a:rPr lang="en-US" sz="1600" err="1">
                <a:solidFill>
                  <a:schemeClr val="dk1"/>
                </a:solidFill>
                <a:latin typeface="Manrope"/>
              </a:rPr>
              <a:t>hợp</a:t>
            </a:r>
            <a:r>
              <a:rPr lang="en-US" sz="1600">
                <a:solidFill>
                  <a:schemeClr val="dk1"/>
                </a:solidFill>
                <a:latin typeface="Manrope"/>
              </a:rPr>
              <a:t> </a:t>
            </a:r>
            <a:r>
              <a:rPr lang="en-US" sz="1600" err="1">
                <a:solidFill>
                  <a:schemeClr val="dk1"/>
                </a:solidFill>
                <a:latin typeface="Manrope"/>
              </a:rPr>
              <a:t>tập</a:t>
            </a:r>
            <a:r>
              <a:rPr lang="en-US" sz="1600">
                <a:solidFill>
                  <a:schemeClr val="dk1"/>
                </a:solidFill>
                <a:latin typeface="Manrope"/>
              </a:rPr>
              <a:t> </a:t>
            </a:r>
            <a:r>
              <a:rPr lang="en-US" sz="1600" err="1">
                <a:solidFill>
                  <a:schemeClr val="dk1"/>
                </a:solidFill>
                <a:latin typeface="Manrope"/>
              </a:rPr>
              <a:t>dữ</a:t>
            </a:r>
            <a:r>
              <a:rPr lang="en-US" sz="1600">
                <a:solidFill>
                  <a:schemeClr val="dk1"/>
                </a:solidFill>
                <a:latin typeface="Manrope"/>
              </a:rPr>
              <a:t> </a:t>
            </a:r>
            <a:r>
              <a:rPr lang="en-US" sz="1600" err="1">
                <a:solidFill>
                  <a:schemeClr val="dk1"/>
                </a:solidFill>
                <a:latin typeface="Manrope"/>
              </a:rPr>
              <a:t>liệu</a:t>
            </a:r>
            <a:r>
              <a:rPr lang="en-US" sz="1600">
                <a:solidFill>
                  <a:schemeClr val="dk1"/>
                </a:solidFill>
                <a:latin typeface="Manrope"/>
              </a:rPr>
              <a:t> </a:t>
            </a:r>
            <a:r>
              <a:rPr lang="en-US" sz="1600" err="1">
                <a:solidFill>
                  <a:schemeClr val="dk1"/>
                </a:solidFill>
                <a:latin typeface="Manrope"/>
              </a:rPr>
              <a:t>huấn</a:t>
            </a:r>
            <a:r>
              <a:rPr lang="en-US" sz="1600">
                <a:solidFill>
                  <a:schemeClr val="dk1"/>
                </a:solidFill>
                <a:latin typeface="Manrope"/>
              </a:rPr>
              <a:t> </a:t>
            </a:r>
            <a:r>
              <a:rPr lang="en-US" sz="1600" err="1">
                <a:solidFill>
                  <a:schemeClr val="dk1"/>
                </a:solidFill>
                <a:latin typeface="Manrope"/>
              </a:rPr>
              <a:t>luyện</a:t>
            </a:r>
            <a:r>
              <a:rPr lang="en-US" sz="1600">
                <a:solidFill>
                  <a:schemeClr val="dk1"/>
                </a:solidFill>
                <a:latin typeface="Manrope"/>
              </a:rPr>
              <a:t>).</a:t>
            </a:r>
            <a:endParaRPr lang="vi-VN" sz="1100">
              <a:solidFill>
                <a:schemeClr val="dk1"/>
              </a:solidFill>
              <a:latin typeface="Manrope"/>
            </a:endParaRPr>
          </a:p>
          <a:p>
            <a:pPr marL="241300" indent="-196850" algn="just">
              <a:lnSpc>
                <a:spcPct val="150000"/>
              </a:lnSpc>
              <a:spcBef>
                <a:spcPts val="300"/>
              </a:spcBef>
              <a:buClr>
                <a:schemeClr val="dk1"/>
              </a:buClr>
              <a:buFont typeface="Albert Sans"/>
              <a:buChar char="●"/>
            </a:pPr>
            <a:r>
              <a:rPr lang="vi-VN" sz="1600">
                <a:solidFill>
                  <a:schemeClr val="dk1"/>
                </a:solidFill>
                <a:latin typeface="Manrope"/>
              </a:rPr>
              <a:t>ANN </a:t>
            </a:r>
            <a:r>
              <a:rPr lang="vi-VN" sz="1600" err="1">
                <a:solidFill>
                  <a:schemeClr val="dk1"/>
                </a:solidFill>
                <a:latin typeface="Manrope"/>
              </a:rPr>
              <a:t>construction</a:t>
            </a:r>
            <a:r>
              <a:rPr lang="vi-VN" sz="1600">
                <a:solidFill>
                  <a:schemeClr val="dk1"/>
                </a:solidFill>
                <a:latin typeface="Manrope"/>
              </a:rPr>
              <a:t> </a:t>
            </a:r>
            <a:r>
              <a:rPr lang="vi-VN" sz="1600" err="1">
                <a:solidFill>
                  <a:schemeClr val="dk1"/>
                </a:solidFill>
                <a:latin typeface="Manrope"/>
              </a:rPr>
              <a:t>and</a:t>
            </a:r>
            <a:r>
              <a:rPr lang="vi-VN" sz="1600">
                <a:solidFill>
                  <a:schemeClr val="dk1"/>
                </a:solidFill>
                <a:latin typeface="Manrope"/>
              </a:rPr>
              <a:t> </a:t>
            </a:r>
            <a:r>
              <a:rPr lang="vi-VN" sz="1600" err="1">
                <a:solidFill>
                  <a:schemeClr val="dk1"/>
                </a:solidFill>
                <a:latin typeface="Manrope"/>
              </a:rPr>
              <a:t>training</a:t>
            </a:r>
            <a:r>
              <a:rPr lang="en-US" sz="1600">
                <a:solidFill>
                  <a:schemeClr val="dk1"/>
                </a:solidFill>
                <a:latin typeface="Manrope"/>
              </a:rPr>
              <a:t> (</a:t>
            </a:r>
            <a:r>
              <a:rPr lang="en-US" sz="1600" err="1">
                <a:solidFill>
                  <a:schemeClr val="dk1"/>
                </a:solidFill>
                <a:latin typeface="Manrope"/>
              </a:rPr>
              <a:t>xây</a:t>
            </a:r>
            <a:r>
              <a:rPr lang="en-US" sz="1600">
                <a:solidFill>
                  <a:schemeClr val="dk1"/>
                </a:solidFill>
                <a:latin typeface="Manrope"/>
              </a:rPr>
              <a:t> </a:t>
            </a:r>
            <a:r>
              <a:rPr lang="en-US" sz="1600" err="1">
                <a:solidFill>
                  <a:schemeClr val="dk1"/>
                </a:solidFill>
                <a:latin typeface="Manrope"/>
              </a:rPr>
              <a:t>dựng</a:t>
            </a:r>
            <a:r>
              <a:rPr lang="en-US" sz="1600">
                <a:solidFill>
                  <a:schemeClr val="dk1"/>
                </a:solidFill>
                <a:latin typeface="Manrope"/>
              </a:rPr>
              <a:t> </a:t>
            </a:r>
            <a:r>
              <a:rPr lang="en-US" sz="1600" err="1">
                <a:solidFill>
                  <a:schemeClr val="dk1"/>
                </a:solidFill>
                <a:latin typeface="Manrope"/>
              </a:rPr>
              <a:t>và</a:t>
            </a:r>
            <a:r>
              <a:rPr lang="en-US" sz="1600">
                <a:solidFill>
                  <a:schemeClr val="dk1"/>
                </a:solidFill>
                <a:latin typeface="Manrope"/>
              </a:rPr>
              <a:t> </a:t>
            </a:r>
            <a:r>
              <a:rPr lang="en-US" sz="1600" err="1">
                <a:solidFill>
                  <a:schemeClr val="dk1"/>
                </a:solidFill>
                <a:latin typeface="Manrope"/>
              </a:rPr>
              <a:t>huấn</a:t>
            </a:r>
            <a:r>
              <a:rPr lang="en-US" sz="1600">
                <a:solidFill>
                  <a:schemeClr val="dk1"/>
                </a:solidFill>
                <a:latin typeface="Manrope"/>
              </a:rPr>
              <a:t> </a:t>
            </a:r>
            <a:r>
              <a:rPr lang="en-US" sz="1600" err="1">
                <a:solidFill>
                  <a:schemeClr val="dk1"/>
                </a:solidFill>
                <a:latin typeface="Manrope"/>
              </a:rPr>
              <a:t>luyện</a:t>
            </a:r>
            <a:r>
              <a:rPr lang="en-US" sz="1600">
                <a:solidFill>
                  <a:schemeClr val="dk1"/>
                </a:solidFill>
                <a:latin typeface="Manrope"/>
              </a:rPr>
              <a:t> ANN)</a:t>
            </a:r>
            <a:r>
              <a:rPr lang="vi-VN" sz="1600">
                <a:solidFill>
                  <a:schemeClr val="dk1"/>
                </a:solidFill>
                <a:latin typeface="Manrope"/>
              </a:rPr>
              <a:t>.</a:t>
            </a:r>
            <a:endParaRPr lang="en-US" sz="1600">
              <a:solidFill>
                <a:schemeClr val="dk1"/>
              </a:solidFill>
              <a:latin typeface="Manrope"/>
            </a:endParaRPr>
          </a:p>
          <a:p>
            <a:pPr marL="241300" indent="-196850" algn="just">
              <a:lnSpc>
                <a:spcPct val="150000"/>
              </a:lnSpc>
              <a:spcBef>
                <a:spcPts val="300"/>
              </a:spcBef>
              <a:buClr>
                <a:schemeClr val="dk1"/>
              </a:buClr>
              <a:buFont typeface="Albert Sans"/>
              <a:buChar char="●"/>
            </a:pPr>
            <a:r>
              <a:rPr lang="vi-VN" sz="1600" err="1">
                <a:solidFill>
                  <a:schemeClr val="dk1"/>
                </a:solidFill>
                <a:latin typeface="Manrope"/>
              </a:rPr>
              <a:t>Process</a:t>
            </a:r>
            <a:r>
              <a:rPr lang="vi-VN" sz="1600">
                <a:solidFill>
                  <a:schemeClr val="dk1"/>
                </a:solidFill>
                <a:latin typeface="Manrope"/>
              </a:rPr>
              <a:t> </a:t>
            </a:r>
            <a:r>
              <a:rPr lang="vi-VN" sz="1600" err="1">
                <a:solidFill>
                  <a:schemeClr val="dk1"/>
                </a:solidFill>
                <a:latin typeface="Manrope"/>
              </a:rPr>
              <a:t>parameter</a:t>
            </a:r>
            <a:r>
              <a:rPr lang="vi-VN" sz="1600">
                <a:solidFill>
                  <a:schemeClr val="dk1"/>
                </a:solidFill>
                <a:latin typeface="Manrope"/>
              </a:rPr>
              <a:t> </a:t>
            </a:r>
            <a:r>
              <a:rPr lang="vi-VN" sz="1600" err="1">
                <a:solidFill>
                  <a:schemeClr val="dk1"/>
                </a:solidFill>
                <a:latin typeface="Manrope"/>
              </a:rPr>
              <a:t>optimizatio</a:t>
            </a:r>
            <a:r>
              <a:rPr lang="en-US" sz="1600">
                <a:solidFill>
                  <a:schemeClr val="dk1"/>
                </a:solidFill>
                <a:latin typeface="Manrope"/>
              </a:rPr>
              <a:t>n (</a:t>
            </a:r>
            <a:r>
              <a:rPr lang="en-US" sz="1600" err="1">
                <a:solidFill>
                  <a:schemeClr val="dk1"/>
                </a:solidFill>
                <a:latin typeface="Manrope"/>
              </a:rPr>
              <a:t>tối</a:t>
            </a:r>
            <a:r>
              <a:rPr lang="en-US" sz="1600">
                <a:solidFill>
                  <a:schemeClr val="dk1"/>
                </a:solidFill>
                <a:latin typeface="Manrope"/>
              </a:rPr>
              <a:t> </a:t>
            </a:r>
            <a:r>
              <a:rPr lang="en-US" sz="1600" err="1">
                <a:solidFill>
                  <a:schemeClr val="dk1"/>
                </a:solidFill>
                <a:latin typeface="Manrope"/>
              </a:rPr>
              <a:t>ưu</a:t>
            </a:r>
            <a:r>
              <a:rPr lang="en-US" sz="1600">
                <a:solidFill>
                  <a:schemeClr val="dk1"/>
                </a:solidFill>
                <a:latin typeface="Manrope"/>
              </a:rPr>
              <a:t> </a:t>
            </a:r>
            <a:r>
              <a:rPr lang="en-US" sz="1600" err="1">
                <a:solidFill>
                  <a:schemeClr val="dk1"/>
                </a:solidFill>
                <a:latin typeface="Manrope"/>
              </a:rPr>
              <a:t>hóa</a:t>
            </a:r>
            <a:r>
              <a:rPr lang="en-US" sz="1600">
                <a:solidFill>
                  <a:schemeClr val="dk1"/>
                </a:solidFill>
                <a:latin typeface="Manrope"/>
              </a:rPr>
              <a:t> </a:t>
            </a:r>
            <a:r>
              <a:rPr lang="en-US" sz="1600" err="1">
                <a:solidFill>
                  <a:schemeClr val="dk1"/>
                </a:solidFill>
                <a:latin typeface="Manrope"/>
              </a:rPr>
              <a:t>tham</a:t>
            </a:r>
            <a:r>
              <a:rPr lang="en-US" sz="1600">
                <a:solidFill>
                  <a:schemeClr val="dk1"/>
                </a:solidFill>
                <a:latin typeface="Manrope"/>
              </a:rPr>
              <a:t> </a:t>
            </a:r>
            <a:r>
              <a:rPr lang="en-US" sz="1600" err="1">
                <a:solidFill>
                  <a:schemeClr val="dk1"/>
                </a:solidFill>
                <a:latin typeface="Manrope"/>
              </a:rPr>
              <a:t>số</a:t>
            </a:r>
            <a:r>
              <a:rPr lang="en-US" sz="1600">
                <a:solidFill>
                  <a:schemeClr val="dk1"/>
                </a:solidFill>
                <a:latin typeface="Manrope"/>
              </a:rPr>
              <a:t> </a:t>
            </a:r>
            <a:r>
              <a:rPr lang="en-US" sz="1600" err="1">
                <a:solidFill>
                  <a:schemeClr val="dk1"/>
                </a:solidFill>
                <a:latin typeface="Manrope"/>
              </a:rPr>
              <a:t>trong</a:t>
            </a:r>
            <a:r>
              <a:rPr lang="en-US" sz="1600">
                <a:solidFill>
                  <a:schemeClr val="dk1"/>
                </a:solidFill>
                <a:latin typeface="Manrope"/>
              </a:rPr>
              <a:t> </a:t>
            </a:r>
            <a:r>
              <a:rPr lang="en-US" sz="1600" err="1">
                <a:solidFill>
                  <a:schemeClr val="dk1"/>
                </a:solidFill>
                <a:latin typeface="Manrope"/>
              </a:rPr>
              <a:t>quy</a:t>
            </a:r>
            <a:r>
              <a:rPr lang="en-US" sz="1600">
                <a:solidFill>
                  <a:schemeClr val="dk1"/>
                </a:solidFill>
                <a:latin typeface="Manrope"/>
              </a:rPr>
              <a:t> </a:t>
            </a:r>
            <a:r>
              <a:rPr lang="en-US" sz="1600" err="1">
                <a:solidFill>
                  <a:schemeClr val="dk1"/>
                </a:solidFill>
                <a:latin typeface="Manrope"/>
              </a:rPr>
              <a:t>trình</a:t>
            </a:r>
            <a:r>
              <a:rPr lang="en-US" sz="1600">
                <a:solidFill>
                  <a:schemeClr val="dk1"/>
                </a:solidFill>
                <a:latin typeface="Manrope"/>
              </a:rPr>
              <a:t>).</a:t>
            </a:r>
          </a:p>
          <a:p>
            <a:pPr marL="241300" indent="-196850" algn="just">
              <a:lnSpc>
                <a:spcPct val="150000"/>
              </a:lnSpc>
              <a:spcBef>
                <a:spcPts val="300"/>
              </a:spcBef>
              <a:buClr>
                <a:schemeClr val="dk1"/>
              </a:buClr>
              <a:buFont typeface="Albert Sans"/>
              <a:buChar char="●"/>
            </a:pPr>
            <a:r>
              <a:rPr lang="en-US" sz="1600">
                <a:solidFill>
                  <a:schemeClr val="dk1"/>
                </a:solidFill>
                <a:latin typeface="Manrope"/>
              </a:rPr>
              <a:t>Solution implementation (</a:t>
            </a:r>
            <a:r>
              <a:rPr lang="en-US" sz="1600" err="1">
                <a:solidFill>
                  <a:schemeClr val="dk1"/>
                </a:solidFill>
                <a:latin typeface="Manrope"/>
              </a:rPr>
              <a:t>Triển</a:t>
            </a:r>
            <a:r>
              <a:rPr lang="en-US" sz="1600">
                <a:solidFill>
                  <a:schemeClr val="dk1"/>
                </a:solidFill>
                <a:latin typeface="Manrope"/>
              </a:rPr>
              <a:t> </a:t>
            </a:r>
            <a:r>
              <a:rPr lang="en-US" sz="1600" err="1">
                <a:solidFill>
                  <a:schemeClr val="dk1"/>
                </a:solidFill>
                <a:latin typeface="Manrope"/>
              </a:rPr>
              <a:t>khai</a:t>
            </a:r>
            <a:r>
              <a:rPr lang="en-US" sz="1600">
                <a:solidFill>
                  <a:schemeClr val="dk1"/>
                </a:solidFill>
                <a:latin typeface="Manrope"/>
              </a:rPr>
              <a:t> </a:t>
            </a:r>
            <a:r>
              <a:rPr lang="en-US" sz="1600" err="1">
                <a:solidFill>
                  <a:schemeClr val="dk1"/>
                </a:solidFill>
                <a:latin typeface="Manrope"/>
              </a:rPr>
              <a:t>giải</a:t>
            </a:r>
            <a:r>
              <a:rPr lang="en-US" sz="1600">
                <a:solidFill>
                  <a:schemeClr val="dk1"/>
                </a:solidFill>
                <a:latin typeface="Manrope"/>
              </a:rPr>
              <a:t> </a:t>
            </a:r>
            <a:r>
              <a:rPr lang="en-US" sz="1600" err="1">
                <a:solidFill>
                  <a:schemeClr val="dk1"/>
                </a:solidFill>
                <a:latin typeface="Manrope"/>
              </a:rPr>
              <a:t>pháp</a:t>
            </a:r>
            <a:r>
              <a:rPr lang="en-US" sz="1600">
                <a:solidFill>
                  <a:schemeClr val="dk1"/>
                </a:solidFill>
                <a:latin typeface="Manrope"/>
              </a:rPr>
              <a:t>).</a:t>
            </a:r>
            <a:endParaRPr lang="vi-VN" sz="2400">
              <a:solidFill>
                <a:schemeClr val="dk1"/>
              </a:solidFill>
              <a:latin typeface="Manrope"/>
            </a:endParaRPr>
          </a:p>
          <a:p>
            <a:pPr marL="44450" indent="0" algn="just">
              <a:lnSpc>
                <a:spcPct val="150000"/>
              </a:lnSpc>
              <a:spcBef>
                <a:spcPts val="300"/>
              </a:spcBef>
              <a:buClr>
                <a:srgbClr val="191919"/>
              </a:buClr>
              <a:buNone/>
            </a:pPr>
            <a:r>
              <a:rPr lang="en-US" sz="2000" b="1" err="1">
                <a:solidFill>
                  <a:schemeClr val="dk1"/>
                </a:solidFill>
              </a:rPr>
              <a:t>Dữ</a:t>
            </a:r>
            <a:r>
              <a:rPr lang="en-US" sz="2000" b="1">
                <a:solidFill>
                  <a:schemeClr val="dk1"/>
                </a:solidFill>
              </a:rPr>
              <a:t> </a:t>
            </a:r>
            <a:r>
              <a:rPr lang="en-US" sz="2000" b="1" err="1">
                <a:solidFill>
                  <a:schemeClr val="dk1"/>
                </a:solidFill>
              </a:rPr>
              <a:t>liệu</a:t>
            </a:r>
            <a:r>
              <a:rPr lang="en-US" sz="2000" b="1">
                <a:solidFill>
                  <a:schemeClr val="dk1"/>
                </a:solidFill>
              </a:rPr>
              <a:t> </a:t>
            </a:r>
            <a:r>
              <a:rPr lang="en-US" sz="2000" b="1" err="1">
                <a:solidFill>
                  <a:schemeClr val="dk1"/>
                </a:solidFill>
              </a:rPr>
              <a:t>nghiên</a:t>
            </a:r>
            <a:r>
              <a:rPr lang="en-US" sz="2000" b="1">
                <a:solidFill>
                  <a:schemeClr val="dk1"/>
                </a:solidFill>
              </a:rPr>
              <a:t> cứu:</a:t>
            </a:r>
            <a:endParaRPr lang="en-US" sz="1600">
              <a:solidFill>
                <a:schemeClr val="dk1"/>
              </a:solidFill>
              <a:latin typeface="Manrope"/>
            </a:endParaRPr>
          </a:p>
          <a:p>
            <a:pPr marL="241300" indent="-196850" algn="just">
              <a:lnSpc>
                <a:spcPct val="150000"/>
              </a:lnSpc>
              <a:spcBef>
                <a:spcPts val="300"/>
              </a:spcBef>
              <a:buClr>
                <a:srgbClr val="191919"/>
              </a:buClr>
              <a:buFont typeface="Albert Sans"/>
              <a:buChar char="●"/>
            </a:pPr>
            <a:r>
              <a:rPr lang="en-US" sz="1600" err="1">
                <a:solidFill>
                  <a:schemeClr val="dk1"/>
                </a:solidFill>
                <a:latin typeface="Manrope"/>
              </a:rPr>
              <a:t>Dữ</a:t>
            </a:r>
            <a:r>
              <a:rPr lang="en-US" sz="1600">
                <a:solidFill>
                  <a:schemeClr val="dk1"/>
                </a:solidFill>
                <a:latin typeface="Manrope"/>
              </a:rPr>
              <a:t> </a:t>
            </a:r>
            <a:r>
              <a:rPr lang="en-US" sz="1600" err="1">
                <a:solidFill>
                  <a:schemeClr val="dk1"/>
                </a:solidFill>
                <a:latin typeface="Manrope"/>
              </a:rPr>
              <a:t>liệu</a:t>
            </a:r>
            <a:r>
              <a:rPr lang="en-US" sz="1600">
                <a:solidFill>
                  <a:schemeClr val="dk1"/>
                </a:solidFill>
                <a:latin typeface="Manrope"/>
              </a:rPr>
              <a:t> </a:t>
            </a:r>
            <a:r>
              <a:rPr lang="en-US" sz="1600" err="1">
                <a:solidFill>
                  <a:schemeClr val="dk1"/>
                </a:solidFill>
                <a:latin typeface="Manrope"/>
              </a:rPr>
              <a:t>quan</a:t>
            </a:r>
            <a:r>
              <a:rPr lang="en-US" sz="1600">
                <a:solidFill>
                  <a:schemeClr val="dk1"/>
                </a:solidFill>
                <a:latin typeface="Manrope"/>
              </a:rPr>
              <a:t> </a:t>
            </a:r>
            <a:r>
              <a:rPr lang="en-US" sz="1600" err="1">
                <a:solidFill>
                  <a:schemeClr val="dk1"/>
                </a:solidFill>
                <a:latin typeface="Manrope"/>
              </a:rPr>
              <a:t>sát</a:t>
            </a:r>
            <a:r>
              <a:rPr lang="en-US" sz="1600">
                <a:solidFill>
                  <a:schemeClr val="dk1"/>
                </a:solidFill>
                <a:latin typeface="Manrope"/>
              </a:rPr>
              <a:t> </a:t>
            </a:r>
            <a:r>
              <a:rPr lang="en-US" sz="1600" i="1">
                <a:solidFill>
                  <a:schemeClr val="dk1"/>
                </a:solidFill>
                <a:latin typeface="Manrope"/>
              </a:rPr>
              <a:t>(bao </a:t>
            </a:r>
            <a:r>
              <a:rPr lang="en-US" sz="1600" i="1" err="1">
                <a:solidFill>
                  <a:schemeClr val="dk1"/>
                </a:solidFill>
                <a:latin typeface="Manrope"/>
              </a:rPr>
              <a:t>gồm</a:t>
            </a:r>
            <a:r>
              <a:rPr lang="en-US" sz="1600" i="1">
                <a:solidFill>
                  <a:schemeClr val="dk1"/>
                </a:solidFill>
                <a:latin typeface="Manrope"/>
              </a:rPr>
              <a:t> </a:t>
            </a:r>
            <a:r>
              <a:rPr lang="en-US" sz="1600" i="1" err="1">
                <a:solidFill>
                  <a:schemeClr val="dk1"/>
                </a:solidFill>
                <a:latin typeface="Manrope"/>
              </a:rPr>
              <a:t>thông</a:t>
            </a:r>
            <a:r>
              <a:rPr lang="en-US" sz="1600" i="1">
                <a:solidFill>
                  <a:schemeClr val="dk1"/>
                </a:solidFill>
                <a:latin typeface="Manrope"/>
              </a:rPr>
              <a:t> tin </a:t>
            </a:r>
            <a:r>
              <a:rPr lang="en-US" sz="1600" i="1" err="1">
                <a:solidFill>
                  <a:schemeClr val="dk1"/>
                </a:solidFill>
                <a:latin typeface="Manrope"/>
              </a:rPr>
              <a:t>hàng</a:t>
            </a:r>
            <a:r>
              <a:rPr lang="en-US" sz="1600" i="1">
                <a:solidFill>
                  <a:schemeClr val="dk1"/>
                </a:solidFill>
                <a:latin typeface="Manrope"/>
              </a:rPr>
              <a:t> </a:t>
            </a:r>
            <a:r>
              <a:rPr lang="en-US" sz="1600" i="1" err="1">
                <a:solidFill>
                  <a:schemeClr val="dk1"/>
                </a:solidFill>
                <a:latin typeface="Manrope"/>
              </a:rPr>
              <a:t>ngày</a:t>
            </a:r>
            <a:r>
              <a:rPr lang="en-US" sz="1600" i="1">
                <a:solidFill>
                  <a:schemeClr val="dk1"/>
                </a:solidFill>
                <a:latin typeface="Manrope"/>
              </a:rPr>
              <a:t> </a:t>
            </a:r>
            <a:r>
              <a:rPr lang="en-US" sz="1600" i="1" err="1">
                <a:solidFill>
                  <a:schemeClr val="dk1"/>
                </a:solidFill>
                <a:latin typeface="Manrope"/>
              </a:rPr>
              <a:t>về</a:t>
            </a:r>
            <a:r>
              <a:rPr lang="en-US" sz="1600" i="1">
                <a:solidFill>
                  <a:schemeClr val="dk1"/>
                </a:solidFill>
                <a:latin typeface="Manrope"/>
              </a:rPr>
              <a:t> </a:t>
            </a:r>
            <a:r>
              <a:rPr lang="en-US" sz="1600" i="1" err="1">
                <a:solidFill>
                  <a:schemeClr val="dk1"/>
                </a:solidFill>
                <a:latin typeface="Manrope"/>
              </a:rPr>
              <a:t>hoạt</a:t>
            </a:r>
            <a:r>
              <a:rPr lang="en-US" sz="1600" i="1">
                <a:solidFill>
                  <a:schemeClr val="dk1"/>
                </a:solidFill>
                <a:latin typeface="Manrope"/>
              </a:rPr>
              <a:t> </a:t>
            </a:r>
            <a:r>
              <a:rPr lang="en-US" sz="1600" i="1" err="1">
                <a:solidFill>
                  <a:schemeClr val="dk1"/>
                </a:solidFill>
                <a:latin typeface="Manrope"/>
              </a:rPr>
              <a:t>động</a:t>
            </a:r>
            <a:r>
              <a:rPr lang="en-US" sz="1600" i="1">
                <a:solidFill>
                  <a:schemeClr val="dk1"/>
                </a:solidFill>
                <a:latin typeface="Manrope"/>
              </a:rPr>
              <a:t> </a:t>
            </a:r>
            <a:r>
              <a:rPr lang="en-US" sz="1600" i="1" err="1">
                <a:solidFill>
                  <a:schemeClr val="dk1"/>
                </a:solidFill>
                <a:latin typeface="Manrope"/>
              </a:rPr>
              <a:t>và</a:t>
            </a:r>
            <a:r>
              <a:rPr lang="en-US" sz="1600" i="1">
                <a:solidFill>
                  <a:schemeClr val="dk1"/>
                </a:solidFill>
                <a:latin typeface="Manrope"/>
              </a:rPr>
              <a:t> </a:t>
            </a:r>
            <a:r>
              <a:rPr lang="en-US" sz="1600" i="1" err="1">
                <a:solidFill>
                  <a:schemeClr val="dk1"/>
                </a:solidFill>
                <a:latin typeface="Manrope"/>
              </a:rPr>
              <a:t>ghi</a:t>
            </a:r>
            <a:r>
              <a:rPr lang="en-US" sz="1600" i="1">
                <a:solidFill>
                  <a:schemeClr val="dk1"/>
                </a:solidFill>
                <a:latin typeface="Manrope"/>
              </a:rPr>
              <a:t> </a:t>
            </a:r>
            <a:r>
              <a:rPr lang="en-US" sz="1600" i="1" err="1">
                <a:solidFill>
                  <a:schemeClr val="dk1"/>
                </a:solidFill>
                <a:latin typeface="Manrope"/>
              </a:rPr>
              <a:t>chú</a:t>
            </a:r>
            <a:r>
              <a:rPr lang="en-US" sz="1600" i="1">
                <a:solidFill>
                  <a:schemeClr val="dk1"/>
                </a:solidFill>
                <a:latin typeface="Manrope"/>
              </a:rPr>
              <a:t> </a:t>
            </a:r>
            <a:r>
              <a:rPr lang="en-US" sz="1600" i="1" err="1">
                <a:solidFill>
                  <a:schemeClr val="dk1"/>
                </a:solidFill>
                <a:latin typeface="Manrope"/>
              </a:rPr>
              <a:t>giao</a:t>
            </a:r>
            <a:r>
              <a:rPr lang="en-US" sz="1600" i="1">
                <a:solidFill>
                  <a:schemeClr val="dk1"/>
                </a:solidFill>
                <a:latin typeface="Manrope"/>
              </a:rPr>
              <a:t> </a:t>
            </a:r>
            <a:r>
              <a:rPr lang="en-US" sz="1600" i="1" err="1">
                <a:solidFill>
                  <a:schemeClr val="dk1"/>
                </a:solidFill>
                <a:latin typeface="Manrope"/>
              </a:rPr>
              <a:t>dịch</a:t>
            </a:r>
            <a:r>
              <a:rPr lang="en-US" sz="1600" i="1">
                <a:solidFill>
                  <a:schemeClr val="dk1"/>
                </a:solidFill>
                <a:latin typeface="Manrope"/>
              </a:rPr>
              <a:t>)</a:t>
            </a:r>
            <a:r>
              <a:rPr lang="en-US" sz="1600">
                <a:solidFill>
                  <a:schemeClr val="dk1"/>
                </a:solidFill>
                <a:latin typeface="Manrope"/>
              </a:rPr>
              <a:t>.</a:t>
            </a:r>
            <a:endParaRPr lang="en-US">
              <a:solidFill>
                <a:schemeClr val="dk1"/>
              </a:solidFill>
            </a:endParaRPr>
          </a:p>
          <a:p>
            <a:pPr marL="241300" indent="-196850" algn="just">
              <a:lnSpc>
                <a:spcPct val="150000"/>
              </a:lnSpc>
              <a:spcBef>
                <a:spcPts val="300"/>
              </a:spcBef>
              <a:buClr>
                <a:srgbClr val="191919"/>
              </a:buClr>
              <a:buFont typeface="Albert Sans"/>
              <a:buChar char="●"/>
            </a:pPr>
            <a:r>
              <a:rPr lang="en-US" sz="1600" err="1">
                <a:solidFill>
                  <a:schemeClr val="dk1"/>
                </a:solidFill>
                <a:latin typeface="Manrope"/>
              </a:rPr>
              <a:t>Dữ</a:t>
            </a:r>
            <a:r>
              <a:rPr lang="en-US" sz="1600">
                <a:solidFill>
                  <a:schemeClr val="dk1"/>
                </a:solidFill>
                <a:latin typeface="Manrope"/>
              </a:rPr>
              <a:t> </a:t>
            </a:r>
            <a:r>
              <a:rPr lang="en-US" sz="1600" err="1">
                <a:solidFill>
                  <a:schemeClr val="dk1"/>
                </a:solidFill>
                <a:latin typeface="Manrope"/>
              </a:rPr>
              <a:t>liệu</a:t>
            </a:r>
            <a:r>
              <a:rPr lang="en-US" sz="1600">
                <a:solidFill>
                  <a:schemeClr val="dk1"/>
                </a:solidFill>
                <a:latin typeface="Manrope"/>
              </a:rPr>
              <a:t> </a:t>
            </a:r>
            <a:r>
              <a:rPr lang="en-US" sz="1600" err="1">
                <a:solidFill>
                  <a:schemeClr val="dk1"/>
                </a:solidFill>
                <a:latin typeface="Manrope"/>
              </a:rPr>
              <a:t>kinh</a:t>
            </a:r>
            <a:r>
              <a:rPr lang="en-US" sz="1600">
                <a:solidFill>
                  <a:schemeClr val="dk1"/>
                </a:solidFill>
                <a:latin typeface="Manrope"/>
              </a:rPr>
              <a:t> </a:t>
            </a:r>
            <a:r>
              <a:rPr lang="en-US" sz="1600" err="1">
                <a:solidFill>
                  <a:schemeClr val="dk1"/>
                </a:solidFill>
                <a:latin typeface="Manrope"/>
              </a:rPr>
              <a:t>nghiệm</a:t>
            </a:r>
            <a:r>
              <a:rPr lang="en-US" sz="1600">
                <a:solidFill>
                  <a:schemeClr val="dk1"/>
                </a:solidFill>
                <a:latin typeface="Manrope"/>
              </a:rPr>
              <a:t> </a:t>
            </a:r>
            <a:r>
              <a:rPr lang="en-US" sz="1600" i="1">
                <a:solidFill>
                  <a:schemeClr val="dk1"/>
                </a:solidFill>
                <a:latin typeface="Manrope"/>
              </a:rPr>
              <a:t>(</a:t>
            </a:r>
            <a:r>
              <a:rPr lang="en-US" sz="1600" i="1" err="1">
                <a:solidFill>
                  <a:schemeClr val="dk1"/>
                </a:solidFill>
                <a:latin typeface="Manrope"/>
              </a:rPr>
              <a:t>dựa</a:t>
            </a:r>
            <a:r>
              <a:rPr lang="en-US" sz="1600" i="1">
                <a:solidFill>
                  <a:schemeClr val="dk1"/>
                </a:solidFill>
                <a:latin typeface="Manrope"/>
              </a:rPr>
              <a:t> </a:t>
            </a:r>
            <a:r>
              <a:rPr lang="en-US" sz="1600" i="1" err="1">
                <a:solidFill>
                  <a:schemeClr val="dk1"/>
                </a:solidFill>
                <a:latin typeface="Manrope"/>
              </a:rPr>
              <a:t>trên</a:t>
            </a:r>
            <a:r>
              <a:rPr lang="en-US" sz="1600" i="1">
                <a:solidFill>
                  <a:schemeClr val="dk1"/>
                </a:solidFill>
                <a:latin typeface="Manrope"/>
              </a:rPr>
              <a:t> </a:t>
            </a:r>
            <a:r>
              <a:rPr lang="en-US" sz="1600" i="1" err="1">
                <a:solidFill>
                  <a:schemeClr val="dk1"/>
                </a:solidFill>
                <a:latin typeface="Manrope"/>
              </a:rPr>
              <a:t>kinh</a:t>
            </a:r>
            <a:r>
              <a:rPr lang="en-US" sz="1600" i="1">
                <a:solidFill>
                  <a:schemeClr val="dk1"/>
                </a:solidFill>
                <a:latin typeface="Manrope"/>
              </a:rPr>
              <a:t> </a:t>
            </a:r>
            <a:r>
              <a:rPr lang="en-US" sz="1600" i="1" err="1">
                <a:solidFill>
                  <a:schemeClr val="dk1"/>
                </a:solidFill>
                <a:latin typeface="Manrope"/>
              </a:rPr>
              <a:t>nghiệm</a:t>
            </a:r>
            <a:r>
              <a:rPr lang="en-US" sz="1600" i="1">
                <a:solidFill>
                  <a:schemeClr val="dk1"/>
                </a:solidFill>
                <a:latin typeface="Manrope"/>
              </a:rPr>
              <a:t> </a:t>
            </a:r>
            <a:r>
              <a:rPr lang="en-US" sz="1600" i="1" err="1">
                <a:solidFill>
                  <a:schemeClr val="dk1"/>
                </a:solidFill>
                <a:latin typeface="Manrope"/>
              </a:rPr>
              <a:t>và</a:t>
            </a:r>
            <a:r>
              <a:rPr lang="en-US" sz="1600" i="1">
                <a:solidFill>
                  <a:schemeClr val="dk1"/>
                </a:solidFill>
                <a:latin typeface="Manrope"/>
              </a:rPr>
              <a:t> </a:t>
            </a:r>
            <a:r>
              <a:rPr lang="en-US" sz="1600" i="1" err="1">
                <a:solidFill>
                  <a:schemeClr val="dk1"/>
                </a:solidFill>
                <a:latin typeface="Manrope"/>
              </a:rPr>
              <a:t>kiến</a:t>
            </a:r>
            <a:r>
              <a:rPr lang="en-US" sz="1600" i="1">
                <a:solidFill>
                  <a:schemeClr val="dk1"/>
                </a:solidFill>
                <a:latin typeface="Manrope"/>
              </a:rPr>
              <a:t> </a:t>
            </a:r>
            <a:r>
              <a:rPr lang="en-US" sz="1600" i="1" err="1">
                <a:solidFill>
                  <a:schemeClr val="dk1"/>
                </a:solidFill>
                <a:latin typeface="Manrope"/>
              </a:rPr>
              <a:t>thức</a:t>
            </a:r>
            <a:r>
              <a:rPr lang="en-US" sz="1600" i="1">
                <a:solidFill>
                  <a:schemeClr val="dk1"/>
                </a:solidFill>
                <a:latin typeface="Manrope"/>
              </a:rPr>
              <a:t> </a:t>
            </a:r>
            <a:r>
              <a:rPr lang="en-US" sz="1600" i="1" err="1">
                <a:solidFill>
                  <a:schemeClr val="dk1"/>
                </a:solidFill>
                <a:latin typeface="Manrope"/>
              </a:rPr>
              <a:t>của</a:t>
            </a:r>
            <a:r>
              <a:rPr lang="en-US" sz="1600" i="1">
                <a:solidFill>
                  <a:schemeClr val="dk1"/>
                </a:solidFill>
                <a:latin typeface="Manrope"/>
              </a:rPr>
              <a:t> </a:t>
            </a:r>
            <a:r>
              <a:rPr lang="en-US" sz="1600" i="1" err="1">
                <a:solidFill>
                  <a:schemeClr val="dk1"/>
                </a:solidFill>
                <a:latin typeface="Manrope"/>
              </a:rPr>
              <a:t>nhân</a:t>
            </a:r>
            <a:r>
              <a:rPr lang="en-US" sz="1600" i="1">
                <a:solidFill>
                  <a:schemeClr val="dk1"/>
                </a:solidFill>
                <a:latin typeface="Manrope"/>
              </a:rPr>
              <a:t> </a:t>
            </a:r>
            <a:r>
              <a:rPr lang="en-US" sz="1600" i="1" err="1">
                <a:solidFill>
                  <a:schemeClr val="dk1"/>
                </a:solidFill>
                <a:latin typeface="Manrope"/>
              </a:rPr>
              <a:t>viên</a:t>
            </a:r>
            <a:r>
              <a:rPr lang="en-US" sz="1600" i="1">
                <a:solidFill>
                  <a:schemeClr val="dk1"/>
                </a:solidFill>
                <a:latin typeface="Manrope"/>
              </a:rPr>
              <a:t> </a:t>
            </a:r>
            <a:r>
              <a:rPr lang="en-US" sz="1600" i="1" err="1">
                <a:solidFill>
                  <a:schemeClr val="dk1"/>
                </a:solidFill>
                <a:latin typeface="Manrope"/>
              </a:rPr>
              <a:t>lành</a:t>
            </a:r>
            <a:r>
              <a:rPr lang="en-US" sz="1600" i="1">
                <a:solidFill>
                  <a:schemeClr val="dk1"/>
                </a:solidFill>
                <a:latin typeface="Manrope"/>
              </a:rPr>
              <a:t> </a:t>
            </a:r>
            <a:r>
              <a:rPr lang="en-US" sz="1600" i="1" err="1">
                <a:solidFill>
                  <a:schemeClr val="dk1"/>
                </a:solidFill>
                <a:latin typeface="Manrope"/>
              </a:rPr>
              <a:t>nghề</a:t>
            </a:r>
            <a:r>
              <a:rPr lang="en-US" sz="1600" i="1">
                <a:solidFill>
                  <a:schemeClr val="dk1"/>
                </a:solidFill>
                <a:latin typeface="Manrope"/>
              </a:rPr>
              <a:t>)</a:t>
            </a:r>
            <a:r>
              <a:rPr lang="en-US" sz="1600">
                <a:solidFill>
                  <a:schemeClr val="dk1"/>
                </a:solidFill>
                <a:latin typeface="Manrope"/>
              </a:rPr>
              <a:t>.</a:t>
            </a:r>
            <a:endParaRPr lang="en-US">
              <a:solidFill>
                <a:schemeClr val="dk1"/>
              </a:solidFill>
            </a:endParaRPr>
          </a:p>
          <a:p>
            <a:pPr marL="241300" indent="-196850" algn="just">
              <a:lnSpc>
                <a:spcPct val="150000"/>
              </a:lnSpc>
              <a:spcBef>
                <a:spcPts val="300"/>
              </a:spcBef>
              <a:buClr>
                <a:srgbClr val="191919"/>
              </a:buClr>
              <a:buFont typeface="Albert Sans"/>
              <a:buChar char="●"/>
            </a:pPr>
            <a:endParaRPr lang="en-US" sz="1600">
              <a:solidFill>
                <a:schemeClr val="dk1"/>
              </a:solidFill>
              <a:latin typeface="Manrope"/>
            </a:endParaRPr>
          </a:p>
          <a:p>
            <a:pPr marL="0" indent="0">
              <a:spcBef>
                <a:spcPts val="300"/>
              </a:spcBef>
              <a:buNone/>
            </a:pPr>
            <a:endParaRPr lang="vi-VN" sz="1000">
              <a:solidFill>
                <a:schemeClr val="dk1"/>
              </a:solidFill>
            </a:endParaRPr>
          </a:p>
        </p:txBody>
      </p:sp>
    </p:spTree>
    <p:extLst>
      <p:ext uri="{BB962C8B-B14F-4D97-AF65-F5344CB8AC3E}">
        <p14:creationId xmlns:p14="http://schemas.microsoft.com/office/powerpoint/2010/main" val="1423188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body" idx="1"/>
          </p:nvPr>
        </p:nvSpPr>
        <p:spPr>
          <a:xfrm>
            <a:off x="415565" y="701736"/>
            <a:ext cx="8233161" cy="2743200"/>
          </a:xfrm>
          <a:prstGeom prst="rect">
            <a:avLst/>
          </a:prstGeom>
        </p:spPr>
        <p:txBody>
          <a:bodyPr spcFirstLastPara="1" wrap="square" lIns="91425" tIns="91425" rIns="91425" bIns="91425" anchor="t" anchorCtr="0">
            <a:noAutofit/>
          </a:bodyPr>
          <a:lstStyle/>
          <a:p>
            <a:pPr marL="241300" lvl="0" indent="0" algn="l" rtl="0">
              <a:spcBef>
                <a:spcPts val="300"/>
              </a:spcBef>
              <a:spcAft>
                <a:spcPts val="0"/>
              </a:spcAft>
              <a:buNone/>
            </a:pPr>
            <a:endParaRPr sz="1100">
              <a:solidFill>
                <a:schemeClr val="dk1"/>
              </a:solidFill>
            </a:endParaRPr>
          </a:p>
          <a:p>
            <a:pPr marL="0" lvl="0" indent="0" algn="l" rtl="0">
              <a:spcBef>
                <a:spcPts val="300"/>
              </a:spcBef>
              <a:spcAft>
                <a:spcPts val="0"/>
              </a:spcAft>
              <a:buNone/>
            </a:pPr>
            <a:endParaRPr sz="1000">
              <a:solidFill>
                <a:schemeClr val="dk1"/>
              </a:solidFill>
            </a:endParaRPr>
          </a:p>
        </p:txBody>
      </p:sp>
      <p:pic>
        <p:nvPicPr>
          <p:cNvPr id="6" name="Picture 5">
            <a:extLst>
              <a:ext uri="{FF2B5EF4-FFF2-40B4-BE49-F238E27FC236}">
                <a16:creationId xmlns:a16="http://schemas.microsoft.com/office/drawing/2014/main" id="{0B65020A-F348-4E0F-344A-E99ED794AB3A}"/>
              </a:ext>
            </a:extLst>
          </p:cNvPr>
          <p:cNvPicPr>
            <a:picLocks noChangeAspect="1"/>
          </p:cNvPicPr>
          <p:nvPr/>
        </p:nvPicPr>
        <p:blipFill>
          <a:blip r:embed="rId3"/>
          <a:stretch>
            <a:fillRect/>
          </a:stretch>
        </p:blipFill>
        <p:spPr>
          <a:xfrm>
            <a:off x="1236762" y="0"/>
            <a:ext cx="6670476" cy="5143500"/>
          </a:xfrm>
          <a:prstGeom prst="rect">
            <a:avLst/>
          </a:prstGeom>
        </p:spPr>
      </p:pic>
    </p:spTree>
    <p:extLst>
      <p:ext uri="{BB962C8B-B14F-4D97-AF65-F5344CB8AC3E}">
        <p14:creationId xmlns:p14="http://schemas.microsoft.com/office/powerpoint/2010/main" val="1484177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body" idx="1"/>
          </p:nvPr>
        </p:nvSpPr>
        <p:spPr>
          <a:xfrm>
            <a:off x="415565" y="701736"/>
            <a:ext cx="8233161" cy="2743200"/>
          </a:xfrm>
          <a:prstGeom prst="rect">
            <a:avLst/>
          </a:prstGeom>
        </p:spPr>
        <p:txBody>
          <a:bodyPr spcFirstLastPara="1" wrap="square" lIns="91425" tIns="91425" rIns="91425" bIns="91425" anchor="t" anchorCtr="0">
            <a:noAutofit/>
          </a:bodyPr>
          <a:lstStyle/>
          <a:p>
            <a:pPr marL="241300" lvl="0" indent="0" algn="l" rtl="0">
              <a:spcBef>
                <a:spcPts val="300"/>
              </a:spcBef>
              <a:spcAft>
                <a:spcPts val="0"/>
              </a:spcAft>
              <a:buNone/>
            </a:pPr>
            <a:endParaRPr sz="1100">
              <a:solidFill>
                <a:schemeClr val="dk1"/>
              </a:solidFill>
            </a:endParaRPr>
          </a:p>
          <a:p>
            <a:pPr marL="0" lvl="0" indent="0" algn="l" rtl="0">
              <a:spcBef>
                <a:spcPts val="300"/>
              </a:spcBef>
              <a:spcAft>
                <a:spcPts val="0"/>
              </a:spcAft>
              <a:buNone/>
            </a:pPr>
            <a:endParaRPr sz="1000">
              <a:solidFill>
                <a:schemeClr val="dk1"/>
              </a:solidFill>
            </a:endParaRPr>
          </a:p>
        </p:txBody>
      </p:sp>
      <p:sp>
        <p:nvSpPr>
          <p:cNvPr id="323" name="Google Shape;323;p38"/>
          <p:cNvSpPr txBox="1">
            <a:spLocks noGrp="1"/>
          </p:cNvSpPr>
          <p:nvPr>
            <p:ph type="title"/>
          </p:nvPr>
        </p:nvSpPr>
        <p:spPr>
          <a:xfrm>
            <a:off x="495274" y="175036"/>
            <a:ext cx="7704000" cy="572700"/>
          </a:xfrm>
          <a:prstGeom prst="rect">
            <a:avLst/>
          </a:prstGeom>
        </p:spPr>
        <p:txBody>
          <a:bodyPr spcFirstLastPara="1" wrap="square" lIns="91425" tIns="91425" rIns="91425" bIns="91425" anchor="t" anchorCtr="0">
            <a:noAutofit/>
          </a:bodyPr>
          <a:lstStyle/>
          <a:p>
            <a:r>
              <a:rPr lang="en-US">
                <a:solidFill>
                  <a:schemeClr val="accent3">
                    <a:lumMod val="75000"/>
                  </a:schemeClr>
                </a:solidFill>
              </a:rPr>
              <a:t>3.4. Xây dựng mô hình</a:t>
            </a:r>
          </a:p>
        </p:txBody>
      </p:sp>
      <p:sp>
        <p:nvSpPr>
          <p:cNvPr id="2" name="Google Shape;322;p38">
            <a:extLst>
              <a:ext uri="{FF2B5EF4-FFF2-40B4-BE49-F238E27FC236}">
                <a16:creationId xmlns:a16="http://schemas.microsoft.com/office/drawing/2014/main" id="{D07CF5C6-8B18-B719-0756-5A0E4CC62864}"/>
              </a:ext>
            </a:extLst>
          </p:cNvPr>
          <p:cNvSpPr txBox="1">
            <a:spLocks/>
          </p:cNvSpPr>
          <p:nvPr/>
        </p:nvSpPr>
        <p:spPr>
          <a:xfrm>
            <a:off x="547766" y="731764"/>
            <a:ext cx="8233161" cy="42775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2FFB7"/>
              </a:buClr>
              <a:buSzPts val="1100"/>
              <a:buFont typeface="Nunito Light"/>
              <a:buChar char="●"/>
              <a:defRPr sz="1200" b="0" i="0" u="none" strike="noStrike" cap="none">
                <a:solidFill>
                  <a:srgbClr val="434343"/>
                </a:solidFill>
                <a:latin typeface="Albert Sans"/>
                <a:ea typeface="Albert Sans"/>
                <a:cs typeface="Albert Sans"/>
                <a:sym typeface="Albert Sans"/>
              </a:defRPr>
            </a:lvl1pPr>
            <a:lvl2pPr marL="914400" marR="0" lvl="1" indent="-298450" algn="l" rtl="0">
              <a:lnSpc>
                <a:spcPct val="115000"/>
              </a:lnSpc>
              <a:spcBef>
                <a:spcPts val="0"/>
              </a:spcBef>
              <a:spcAft>
                <a:spcPts val="0"/>
              </a:spcAft>
              <a:buClr>
                <a:srgbClr val="FFC800"/>
              </a:buClr>
              <a:buSzPts val="1100"/>
              <a:buFont typeface="Nunito Light"/>
              <a:buChar char="○"/>
              <a:defRPr sz="1100" b="0" i="0" u="none" strike="noStrike" cap="none">
                <a:solidFill>
                  <a:srgbClr val="434343"/>
                </a:solidFill>
                <a:latin typeface="Albert Sans"/>
                <a:ea typeface="Albert Sans"/>
                <a:cs typeface="Albert Sans"/>
                <a:sym typeface="Albert Sans"/>
              </a:defRPr>
            </a:lvl2pPr>
            <a:lvl3pPr marL="1371600" marR="0" lvl="2" indent="-298450" algn="l" rtl="0">
              <a:lnSpc>
                <a:spcPct val="115000"/>
              </a:lnSpc>
              <a:spcBef>
                <a:spcPts val="1600"/>
              </a:spcBef>
              <a:spcAft>
                <a:spcPts val="0"/>
              </a:spcAft>
              <a:buClr>
                <a:srgbClr val="FFC800"/>
              </a:buClr>
              <a:buSzPts val="1100"/>
              <a:buFont typeface="Nunito Light"/>
              <a:buChar char="■"/>
              <a:defRPr sz="1100" b="0" i="0" u="none" strike="noStrike" cap="none">
                <a:solidFill>
                  <a:srgbClr val="434343"/>
                </a:solidFill>
                <a:latin typeface="Albert Sans"/>
                <a:ea typeface="Albert Sans"/>
                <a:cs typeface="Albert Sans"/>
                <a:sym typeface="Albert Sans"/>
              </a:defRPr>
            </a:lvl3pPr>
            <a:lvl4pPr marL="1828800" marR="0" lvl="3" indent="-298450" algn="l" rtl="0">
              <a:lnSpc>
                <a:spcPct val="115000"/>
              </a:lnSpc>
              <a:spcBef>
                <a:spcPts val="1600"/>
              </a:spcBef>
              <a:spcAft>
                <a:spcPts val="0"/>
              </a:spcAft>
              <a:buClr>
                <a:srgbClr val="FFC800"/>
              </a:buClr>
              <a:buSzPts val="1100"/>
              <a:buFont typeface="Nunito Light"/>
              <a:buChar char="●"/>
              <a:defRPr sz="1100" b="0" i="0" u="none" strike="noStrike" cap="none">
                <a:solidFill>
                  <a:srgbClr val="434343"/>
                </a:solidFill>
                <a:latin typeface="Albert Sans"/>
                <a:ea typeface="Albert Sans"/>
                <a:cs typeface="Albert Sans"/>
                <a:sym typeface="Albert Sans"/>
              </a:defRPr>
            </a:lvl4pPr>
            <a:lvl5pPr marL="2286000" marR="0" lvl="4"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5pPr>
            <a:lvl6pPr marL="2743200" marR="0" lvl="5"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6pPr>
            <a:lvl7pPr marL="3200400" marR="0" lvl="6"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7pPr>
            <a:lvl8pPr marL="3657600" marR="0" lvl="7"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8pPr>
            <a:lvl9pPr marL="4114800" marR="0" lvl="8" indent="-298450" algn="l" rtl="0">
              <a:lnSpc>
                <a:spcPct val="115000"/>
              </a:lnSpc>
              <a:spcBef>
                <a:spcPts val="1600"/>
              </a:spcBef>
              <a:spcAft>
                <a:spcPts val="160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9pPr>
          </a:lstStyle>
          <a:p>
            <a:pPr marL="0" indent="0">
              <a:lnSpc>
                <a:spcPct val="150000"/>
              </a:lnSpc>
              <a:buFont typeface="Nunito Light"/>
              <a:buNone/>
            </a:pPr>
            <a:r>
              <a:rPr lang="en-US" sz="2400" b="1" err="1">
                <a:solidFill>
                  <a:schemeClr val="dk1"/>
                </a:solidFill>
                <a:latin typeface="Manrope"/>
                <a:ea typeface="Manrope"/>
                <a:cs typeface="Manrope"/>
                <a:sym typeface="Manrope"/>
              </a:rPr>
              <a:t>Tổng</a:t>
            </a:r>
            <a:r>
              <a:rPr lang="en-US" sz="2400" b="1">
                <a:solidFill>
                  <a:schemeClr val="dk1"/>
                </a:solidFill>
                <a:latin typeface="Manrope"/>
                <a:ea typeface="Manrope"/>
                <a:cs typeface="Manrope"/>
                <a:sym typeface="Manrope"/>
              </a:rPr>
              <a:t> </a:t>
            </a:r>
            <a:r>
              <a:rPr lang="en-US" sz="2400" b="1" err="1">
                <a:solidFill>
                  <a:schemeClr val="dk1"/>
                </a:solidFill>
                <a:latin typeface="Manrope"/>
                <a:ea typeface="Manrope"/>
                <a:cs typeface="Manrope"/>
                <a:sym typeface="Manrope"/>
              </a:rPr>
              <a:t>hợp</a:t>
            </a:r>
            <a:r>
              <a:rPr lang="en-US" sz="2400" b="1">
                <a:solidFill>
                  <a:schemeClr val="dk1"/>
                </a:solidFill>
                <a:latin typeface="Manrope"/>
                <a:ea typeface="Manrope"/>
                <a:cs typeface="Manrope"/>
                <a:sym typeface="Manrope"/>
              </a:rPr>
              <a:t> </a:t>
            </a:r>
            <a:r>
              <a:rPr lang="en-US" sz="2400" b="1" err="1">
                <a:solidFill>
                  <a:schemeClr val="dk1"/>
                </a:solidFill>
                <a:latin typeface="Manrope"/>
                <a:ea typeface="Manrope"/>
                <a:cs typeface="Manrope"/>
                <a:sym typeface="Manrope"/>
              </a:rPr>
              <a:t>và</a:t>
            </a:r>
            <a:r>
              <a:rPr lang="en-US" sz="2400" b="1">
                <a:solidFill>
                  <a:schemeClr val="dk1"/>
                </a:solidFill>
                <a:latin typeface="Manrope"/>
                <a:ea typeface="Manrope"/>
                <a:cs typeface="Manrope"/>
                <a:sym typeface="Manrope"/>
              </a:rPr>
              <a:t> </a:t>
            </a:r>
            <a:r>
              <a:rPr lang="en-US" sz="2400" b="1" err="1">
                <a:solidFill>
                  <a:schemeClr val="dk1"/>
                </a:solidFill>
                <a:latin typeface="Manrope"/>
                <a:ea typeface="Manrope"/>
                <a:cs typeface="Manrope"/>
                <a:sym typeface="Manrope"/>
              </a:rPr>
              <a:t>tiền</a:t>
            </a:r>
            <a:r>
              <a:rPr lang="en-US" sz="2400" b="1">
                <a:solidFill>
                  <a:schemeClr val="dk1"/>
                </a:solidFill>
                <a:latin typeface="Manrope"/>
                <a:ea typeface="Manrope"/>
                <a:cs typeface="Manrope"/>
                <a:sym typeface="Manrope"/>
              </a:rPr>
              <a:t> </a:t>
            </a:r>
            <a:r>
              <a:rPr lang="en-US" sz="2400" b="1" err="1">
                <a:solidFill>
                  <a:schemeClr val="dk1"/>
                </a:solidFill>
                <a:latin typeface="Manrope"/>
                <a:ea typeface="Manrope"/>
                <a:cs typeface="Manrope"/>
                <a:sym typeface="Manrope"/>
              </a:rPr>
              <a:t>xử</a:t>
            </a:r>
            <a:r>
              <a:rPr lang="en-US" sz="2400" b="1">
                <a:solidFill>
                  <a:schemeClr val="dk1"/>
                </a:solidFill>
                <a:latin typeface="Manrope"/>
                <a:ea typeface="Manrope"/>
                <a:cs typeface="Manrope"/>
                <a:sym typeface="Manrope"/>
              </a:rPr>
              <a:t> </a:t>
            </a:r>
            <a:r>
              <a:rPr lang="en-US" sz="2400" b="1" err="1">
                <a:solidFill>
                  <a:schemeClr val="dk1"/>
                </a:solidFill>
                <a:latin typeface="Manrope"/>
                <a:ea typeface="Manrope"/>
                <a:cs typeface="Manrope"/>
                <a:sym typeface="Manrope"/>
              </a:rPr>
              <a:t>lý</a:t>
            </a:r>
            <a:r>
              <a:rPr lang="en-US" sz="2400" b="1">
                <a:solidFill>
                  <a:schemeClr val="dk1"/>
                </a:solidFill>
                <a:latin typeface="Manrope"/>
                <a:ea typeface="Manrope"/>
                <a:cs typeface="Manrope"/>
                <a:sym typeface="Manrope"/>
              </a:rPr>
              <a:t> </a:t>
            </a:r>
            <a:r>
              <a:rPr lang="en-US" sz="2400" b="1" err="1">
                <a:solidFill>
                  <a:schemeClr val="dk1"/>
                </a:solidFill>
                <a:latin typeface="Manrope"/>
                <a:ea typeface="Manrope"/>
                <a:cs typeface="Manrope"/>
                <a:sym typeface="Manrope"/>
              </a:rPr>
              <a:t>dữ</a:t>
            </a:r>
            <a:r>
              <a:rPr lang="en-US" sz="2400" b="1">
                <a:solidFill>
                  <a:schemeClr val="dk1"/>
                </a:solidFill>
                <a:latin typeface="Manrope"/>
                <a:ea typeface="Manrope"/>
                <a:cs typeface="Manrope"/>
                <a:sym typeface="Manrope"/>
              </a:rPr>
              <a:t> </a:t>
            </a:r>
            <a:r>
              <a:rPr lang="en-US" sz="2400" b="1" err="1">
                <a:solidFill>
                  <a:schemeClr val="dk1"/>
                </a:solidFill>
                <a:latin typeface="Manrope"/>
                <a:ea typeface="Manrope"/>
                <a:cs typeface="Manrope"/>
                <a:sym typeface="Manrope"/>
              </a:rPr>
              <a:t>liệu</a:t>
            </a:r>
            <a:r>
              <a:rPr lang="en-US" sz="2400" b="1">
                <a:solidFill>
                  <a:schemeClr val="dk1"/>
                </a:solidFill>
                <a:latin typeface="Manrope"/>
                <a:ea typeface="Manrope"/>
                <a:cs typeface="Manrope"/>
                <a:sym typeface="Manrope"/>
              </a:rPr>
              <a:t>:</a:t>
            </a:r>
            <a:endParaRPr lang="vi-VN" sz="2400" b="1">
              <a:solidFill>
                <a:schemeClr val="dk1"/>
              </a:solidFill>
              <a:latin typeface="Manrope"/>
              <a:ea typeface="Manrope"/>
              <a:cs typeface="Manrope"/>
              <a:sym typeface="Manrope"/>
            </a:endParaRPr>
          </a:p>
          <a:p>
            <a:pPr marL="241300" indent="-196850" algn="just">
              <a:lnSpc>
                <a:spcPct val="150000"/>
              </a:lnSpc>
              <a:spcBef>
                <a:spcPts val="300"/>
              </a:spcBef>
              <a:buClr>
                <a:schemeClr val="dk1"/>
              </a:buClr>
              <a:buFont typeface="Albert Sans"/>
              <a:buChar char="●"/>
            </a:pPr>
            <a:r>
              <a:rPr lang="en-US" sz="1800">
                <a:solidFill>
                  <a:schemeClr val="dk1"/>
                </a:solidFill>
                <a:latin typeface="Manrope"/>
              </a:rPr>
              <a:t>S</a:t>
            </a:r>
            <a:r>
              <a:rPr lang="vi-VN" sz="1800">
                <a:solidFill>
                  <a:schemeClr val="dk1"/>
                </a:solidFill>
                <a:latin typeface="Manrope"/>
              </a:rPr>
              <a:t>ử dụng thuật toán </a:t>
            </a:r>
            <a:r>
              <a:rPr lang="vi-VN" sz="1800" err="1">
                <a:solidFill>
                  <a:schemeClr val="dk1"/>
                </a:solidFill>
                <a:latin typeface="Manrope"/>
              </a:rPr>
              <a:t>brute-force</a:t>
            </a:r>
            <a:r>
              <a:rPr lang="vi-VN" sz="1800">
                <a:solidFill>
                  <a:schemeClr val="dk1"/>
                </a:solidFill>
                <a:latin typeface="Manrope"/>
              </a:rPr>
              <a:t> để tìm kiếm tất cả các giá trị tham số có thể </a:t>
            </a:r>
            <a:r>
              <a:rPr lang="vi-VN" sz="1800" i="1">
                <a:solidFill>
                  <a:schemeClr val="dk1"/>
                </a:solidFill>
                <a:latin typeface="Manrope"/>
              </a:rPr>
              <a:t>(được tính toán trong phần biểu diễn bài toán)</a:t>
            </a:r>
            <a:r>
              <a:rPr lang="vi-VN" sz="1800">
                <a:solidFill>
                  <a:schemeClr val="dk1"/>
                </a:solidFill>
                <a:latin typeface="Manrope"/>
              </a:rPr>
              <a:t> trong một phạm vi xác định trước.</a:t>
            </a:r>
            <a:endParaRPr lang="en-US" sz="1800">
              <a:solidFill>
                <a:schemeClr val="dk1"/>
              </a:solidFill>
              <a:latin typeface="Manrope" panose="020B0604020202020204" charset="0"/>
            </a:endParaRPr>
          </a:p>
          <a:p>
            <a:pPr marL="241300" indent="-196850" algn="just">
              <a:lnSpc>
                <a:spcPct val="150000"/>
              </a:lnSpc>
              <a:spcBef>
                <a:spcPts val="300"/>
              </a:spcBef>
              <a:buClr>
                <a:schemeClr val="dk1"/>
              </a:buClr>
              <a:buFont typeface="Albert Sans"/>
              <a:buChar char="●"/>
            </a:pPr>
            <a:r>
              <a:rPr lang="en-US" sz="1800">
                <a:solidFill>
                  <a:schemeClr val="dk1"/>
                </a:solidFill>
                <a:latin typeface="Manrope"/>
              </a:rPr>
              <a:t>T</a:t>
            </a:r>
            <a:r>
              <a:rPr lang="vi-VN" sz="1800" err="1">
                <a:solidFill>
                  <a:schemeClr val="dk1"/>
                </a:solidFill>
                <a:latin typeface="Manrope"/>
              </a:rPr>
              <a:t>huật</a:t>
            </a:r>
            <a:r>
              <a:rPr lang="vi-VN" sz="1800">
                <a:solidFill>
                  <a:schemeClr val="dk1"/>
                </a:solidFill>
                <a:latin typeface="Manrope"/>
              </a:rPr>
              <a:t> toán tiền xử lý từ </a:t>
            </a:r>
            <a:r>
              <a:rPr lang="vi-VN" sz="1800" err="1">
                <a:solidFill>
                  <a:schemeClr val="dk1"/>
                </a:solidFill>
                <a:latin typeface="Manrope"/>
              </a:rPr>
              <a:t>Scikit-learn</a:t>
            </a:r>
            <a:r>
              <a:rPr lang="vi-VN" sz="1800">
                <a:solidFill>
                  <a:schemeClr val="dk1"/>
                </a:solidFill>
                <a:latin typeface="Manrope"/>
              </a:rPr>
              <a:t> trong </a:t>
            </a:r>
            <a:r>
              <a:rPr lang="vi-VN" sz="1800" err="1">
                <a:solidFill>
                  <a:schemeClr val="dk1"/>
                </a:solidFill>
                <a:latin typeface="Manrope"/>
              </a:rPr>
              <a:t>Python</a:t>
            </a:r>
            <a:r>
              <a:rPr lang="vi-VN" sz="1800">
                <a:solidFill>
                  <a:schemeClr val="dk1"/>
                </a:solidFill>
                <a:latin typeface="Manrope"/>
              </a:rPr>
              <a:t> được sử dụng để điều chỉnh (hoặc lọc) dữ liệu.</a:t>
            </a:r>
            <a:endParaRPr lang="en-US" sz="1800">
              <a:solidFill>
                <a:schemeClr val="dk1"/>
              </a:solidFill>
              <a:latin typeface="Manrope"/>
            </a:endParaRPr>
          </a:p>
          <a:p>
            <a:pPr marL="241300" indent="-196850" algn="just">
              <a:lnSpc>
                <a:spcPct val="150000"/>
              </a:lnSpc>
              <a:spcBef>
                <a:spcPts val="300"/>
              </a:spcBef>
              <a:buClr>
                <a:schemeClr val="dk1"/>
              </a:buClr>
              <a:buFont typeface="Albert Sans"/>
              <a:buChar char="●"/>
            </a:pPr>
            <a:r>
              <a:rPr lang="en-US" sz="1800" err="1">
                <a:solidFill>
                  <a:schemeClr val="dk1"/>
                </a:solidFill>
                <a:latin typeface="Manrope"/>
              </a:rPr>
              <a:t>Sử</a:t>
            </a:r>
            <a:r>
              <a:rPr lang="en-US" sz="1800">
                <a:solidFill>
                  <a:schemeClr val="dk1"/>
                </a:solidFill>
                <a:latin typeface="Manrope"/>
              </a:rPr>
              <a:t> </a:t>
            </a:r>
            <a:r>
              <a:rPr lang="en-US" sz="1800" err="1">
                <a:solidFill>
                  <a:schemeClr val="dk1"/>
                </a:solidFill>
                <a:latin typeface="Manrope"/>
              </a:rPr>
              <a:t>dụng</a:t>
            </a:r>
            <a:r>
              <a:rPr lang="en-US" sz="1800">
                <a:solidFill>
                  <a:schemeClr val="dk1"/>
                </a:solidFill>
                <a:latin typeface="Manrope"/>
              </a:rPr>
              <a:t> Standard Scaler </a:t>
            </a:r>
            <a:r>
              <a:rPr lang="en-US" sz="1800" err="1">
                <a:solidFill>
                  <a:schemeClr val="dk1"/>
                </a:solidFill>
                <a:latin typeface="Manrope"/>
              </a:rPr>
              <a:t>để</a:t>
            </a:r>
            <a:r>
              <a:rPr lang="en-US" sz="1800">
                <a:solidFill>
                  <a:schemeClr val="dk1"/>
                </a:solidFill>
                <a:latin typeface="Manrope"/>
              </a:rPr>
              <a:t> </a:t>
            </a:r>
            <a:r>
              <a:rPr lang="en-US" sz="1800" err="1">
                <a:solidFill>
                  <a:schemeClr val="dk1"/>
                </a:solidFill>
                <a:latin typeface="Manrope"/>
              </a:rPr>
              <a:t>chuẩn</a:t>
            </a:r>
            <a:r>
              <a:rPr lang="en-US" sz="1800">
                <a:solidFill>
                  <a:schemeClr val="dk1"/>
                </a:solidFill>
                <a:latin typeface="Manrope"/>
              </a:rPr>
              <a:t> </a:t>
            </a:r>
            <a:r>
              <a:rPr lang="en-US" sz="1800" err="1">
                <a:solidFill>
                  <a:schemeClr val="dk1"/>
                </a:solidFill>
                <a:latin typeface="Manrope"/>
              </a:rPr>
              <a:t>hóa</a:t>
            </a:r>
            <a:r>
              <a:rPr lang="en-US" sz="1800">
                <a:solidFill>
                  <a:schemeClr val="dk1"/>
                </a:solidFill>
                <a:latin typeface="Manrope"/>
              </a:rPr>
              <a:t> </a:t>
            </a:r>
            <a:r>
              <a:rPr lang="en-US" sz="1800" err="1">
                <a:solidFill>
                  <a:schemeClr val="dk1"/>
                </a:solidFill>
                <a:latin typeface="Manrope"/>
              </a:rPr>
              <a:t>dữ</a:t>
            </a:r>
            <a:r>
              <a:rPr lang="en-US" sz="1800">
                <a:solidFill>
                  <a:schemeClr val="dk1"/>
                </a:solidFill>
                <a:latin typeface="Manrope"/>
              </a:rPr>
              <a:t> </a:t>
            </a:r>
            <a:r>
              <a:rPr lang="en-US" sz="1800" err="1">
                <a:solidFill>
                  <a:schemeClr val="dk1"/>
                </a:solidFill>
                <a:latin typeface="Manrope"/>
              </a:rPr>
              <a:t>liệu</a:t>
            </a:r>
            <a:r>
              <a:rPr lang="en-US" sz="1800">
                <a:solidFill>
                  <a:schemeClr val="dk1"/>
                </a:solidFill>
                <a:latin typeface="Manrope"/>
              </a:rPr>
              <a:t> </a:t>
            </a:r>
            <a:r>
              <a:rPr lang="en-US" sz="1800" err="1">
                <a:solidFill>
                  <a:schemeClr val="dk1"/>
                </a:solidFill>
                <a:latin typeface="Manrope"/>
              </a:rPr>
              <a:t>và</a:t>
            </a:r>
            <a:r>
              <a:rPr lang="en-US" sz="1800">
                <a:solidFill>
                  <a:schemeClr val="dk1"/>
                </a:solidFill>
                <a:latin typeface="Manrope"/>
              </a:rPr>
              <a:t> </a:t>
            </a:r>
            <a:r>
              <a:rPr lang="en-US" sz="1800" err="1">
                <a:solidFill>
                  <a:schemeClr val="dk1"/>
                </a:solidFill>
                <a:latin typeface="Manrope"/>
              </a:rPr>
              <a:t>giảm</a:t>
            </a:r>
            <a:r>
              <a:rPr lang="en-US" sz="1800">
                <a:solidFill>
                  <a:schemeClr val="dk1"/>
                </a:solidFill>
                <a:latin typeface="Manrope"/>
              </a:rPr>
              <a:t> </a:t>
            </a:r>
            <a:r>
              <a:rPr lang="en-US" sz="1800" err="1">
                <a:solidFill>
                  <a:schemeClr val="dk1"/>
                </a:solidFill>
                <a:latin typeface="Manrope"/>
              </a:rPr>
              <a:t>số</a:t>
            </a:r>
            <a:r>
              <a:rPr lang="en-US" sz="1800">
                <a:solidFill>
                  <a:schemeClr val="dk1"/>
                </a:solidFill>
                <a:latin typeface="Manrope"/>
              </a:rPr>
              <a:t> chiều sau </a:t>
            </a:r>
            <a:r>
              <a:rPr lang="en-US" sz="1800" err="1">
                <a:solidFill>
                  <a:schemeClr val="dk1"/>
                </a:solidFill>
                <a:latin typeface="Manrope"/>
              </a:rPr>
              <a:t>quá</a:t>
            </a:r>
            <a:r>
              <a:rPr lang="en-US" sz="1800">
                <a:solidFill>
                  <a:schemeClr val="dk1"/>
                </a:solidFill>
                <a:latin typeface="Manrope"/>
              </a:rPr>
              <a:t> </a:t>
            </a:r>
            <a:r>
              <a:rPr lang="en-US" sz="1800" err="1">
                <a:solidFill>
                  <a:schemeClr val="dk1"/>
                </a:solidFill>
                <a:latin typeface="Manrope"/>
              </a:rPr>
              <a:t>trình</a:t>
            </a:r>
            <a:r>
              <a:rPr lang="en-US" sz="1800">
                <a:solidFill>
                  <a:schemeClr val="dk1"/>
                </a:solidFill>
                <a:latin typeface="Manrope"/>
              </a:rPr>
              <a:t> </a:t>
            </a:r>
            <a:r>
              <a:rPr lang="en-US" sz="1800" err="1">
                <a:solidFill>
                  <a:schemeClr val="dk1"/>
                </a:solidFill>
                <a:latin typeface="Manrope"/>
              </a:rPr>
              <a:t>thu</a:t>
            </a:r>
            <a:r>
              <a:rPr lang="en-US" sz="1800">
                <a:solidFill>
                  <a:schemeClr val="dk1"/>
                </a:solidFill>
                <a:latin typeface="Manrope"/>
              </a:rPr>
              <a:t> </a:t>
            </a:r>
            <a:r>
              <a:rPr lang="en-US" sz="1800" err="1">
                <a:solidFill>
                  <a:schemeClr val="dk1"/>
                </a:solidFill>
                <a:latin typeface="Manrope"/>
              </a:rPr>
              <a:t>thập</a:t>
            </a:r>
            <a:r>
              <a:rPr lang="en-US" sz="1800">
                <a:solidFill>
                  <a:schemeClr val="dk1"/>
                </a:solidFill>
                <a:latin typeface="Manrope"/>
              </a:rPr>
              <a:t> </a:t>
            </a:r>
            <a:r>
              <a:rPr lang="en-US" sz="1800" err="1">
                <a:solidFill>
                  <a:schemeClr val="dk1"/>
                </a:solidFill>
                <a:latin typeface="Manrope"/>
              </a:rPr>
              <a:t>dữ</a:t>
            </a:r>
            <a:r>
              <a:rPr lang="en-US" sz="1800">
                <a:solidFill>
                  <a:schemeClr val="dk1"/>
                </a:solidFill>
                <a:latin typeface="Manrope"/>
              </a:rPr>
              <a:t> </a:t>
            </a:r>
            <a:r>
              <a:rPr lang="en-US" sz="1800" err="1">
                <a:solidFill>
                  <a:schemeClr val="dk1"/>
                </a:solidFill>
                <a:latin typeface="Manrope"/>
              </a:rPr>
              <a:t>liệu</a:t>
            </a:r>
            <a:r>
              <a:rPr lang="en-US" sz="1800">
                <a:solidFill>
                  <a:schemeClr val="dk1"/>
                </a:solidFill>
                <a:latin typeface="Manrope"/>
              </a:rPr>
              <a:t>.</a:t>
            </a:r>
            <a:endParaRPr lang="vi-VN" sz="2800">
              <a:solidFill>
                <a:schemeClr val="dk1"/>
              </a:solidFill>
              <a:latin typeface="Manrope"/>
            </a:endParaRPr>
          </a:p>
          <a:p>
            <a:pPr marL="0" indent="0">
              <a:spcBef>
                <a:spcPts val="300"/>
              </a:spcBef>
              <a:buFont typeface="Nunito Light"/>
              <a:buNone/>
            </a:pPr>
            <a:endParaRPr lang="vi-VN" sz="1050">
              <a:solidFill>
                <a:schemeClr val="dk1"/>
              </a:solidFill>
            </a:endParaRPr>
          </a:p>
        </p:txBody>
      </p:sp>
    </p:spTree>
    <p:extLst>
      <p:ext uri="{BB962C8B-B14F-4D97-AF65-F5344CB8AC3E}">
        <p14:creationId xmlns:p14="http://schemas.microsoft.com/office/powerpoint/2010/main" val="3814088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Google Shape;323;p38"/>
          <p:cNvSpPr txBox="1">
            <a:spLocks noGrp="1"/>
          </p:cNvSpPr>
          <p:nvPr>
            <p:ph type="title"/>
          </p:nvPr>
        </p:nvSpPr>
        <p:spPr>
          <a:xfrm>
            <a:off x="495274" y="175036"/>
            <a:ext cx="7704000" cy="572700"/>
          </a:xfrm>
          <a:prstGeom prst="rect">
            <a:avLst/>
          </a:prstGeom>
        </p:spPr>
        <p:txBody>
          <a:bodyPr spcFirstLastPara="1" wrap="square" lIns="91425" tIns="91425" rIns="91425" bIns="91425" anchor="t" anchorCtr="0">
            <a:noAutofit/>
          </a:bodyPr>
          <a:lstStyle/>
          <a:p>
            <a:r>
              <a:rPr lang="en-US">
                <a:solidFill>
                  <a:schemeClr val="accent3">
                    <a:lumMod val="75000"/>
                  </a:schemeClr>
                </a:solidFill>
              </a:rPr>
              <a:t>3.4. Xây dựng mô hình</a:t>
            </a:r>
          </a:p>
        </p:txBody>
      </p:sp>
      <p:sp>
        <p:nvSpPr>
          <p:cNvPr id="2" name="Google Shape;322;p38">
            <a:extLst>
              <a:ext uri="{FF2B5EF4-FFF2-40B4-BE49-F238E27FC236}">
                <a16:creationId xmlns:a16="http://schemas.microsoft.com/office/drawing/2014/main" id="{D07CF5C6-8B18-B719-0756-5A0E4CC62864}"/>
              </a:ext>
            </a:extLst>
          </p:cNvPr>
          <p:cNvSpPr txBox="1">
            <a:spLocks/>
          </p:cNvSpPr>
          <p:nvPr/>
        </p:nvSpPr>
        <p:spPr>
          <a:xfrm>
            <a:off x="495274" y="768945"/>
            <a:ext cx="8233161" cy="18467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2FFB7"/>
              </a:buClr>
              <a:buSzPts val="1100"/>
              <a:buFont typeface="Nunito Light"/>
              <a:buChar char="●"/>
              <a:defRPr sz="1200" b="0" i="0" u="none" strike="noStrike" cap="none">
                <a:solidFill>
                  <a:srgbClr val="434343"/>
                </a:solidFill>
                <a:latin typeface="Albert Sans"/>
                <a:ea typeface="Albert Sans"/>
                <a:cs typeface="Albert Sans"/>
                <a:sym typeface="Albert Sans"/>
              </a:defRPr>
            </a:lvl1pPr>
            <a:lvl2pPr marL="914400" marR="0" lvl="1" indent="-298450" algn="l" rtl="0">
              <a:lnSpc>
                <a:spcPct val="115000"/>
              </a:lnSpc>
              <a:spcBef>
                <a:spcPts val="0"/>
              </a:spcBef>
              <a:spcAft>
                <a:spcPts val="0"/>
              </a:spcAft>
              <a:buClr>
                <a:srgbClr val="FFC800"/>
              </a:buClr>
              <a:buSzPts val="1100"/>
              <a:buFont typeface="Nunito Light"/>
              <a:buChar char="○"/>
              <a:defRPr sz="1100" b="0" i="0" u="none" strike="noStrike" cap="none">
                <a:solidFill>
                  <a:srgbClr val="434343"/>
                </a:solidFill>
                <a:latin typeface="Albert Sans"/>
                <a:ea typeface="Albert Sans"/>
                <a:cs typeface="Albert Sans"/>
                <a:sym typeface="Albert Sans"/>
              </a:defRPr>
            </a:lvl2pPr>
            <a:lvl3pPr marL="1371600" marR="0" lvl="2" indent="-298450" algn="l" rtl="0">
              <a:lnSpc>
                <a:spcPct val="115000"/>
              </a:lnSpc>
              <a:spcBef>
                <a:spcPts val="1600"/>
              </a:spcBef>
              <a:spcAft>
                <a:spcPts val="0"/>
              </a:spcAft>
              <a:buClr>
                <a:srgbClr val="FFC800"/>
              </a:buClr>
              <a:buSzPts val="1100"/>
              <a:buFont typeface="Nunito Light"/>
              <a:buChar char="■"/>
              <a:defRPr sz="1100" b="0" i="0" u="none" strike="noStrike" cap="none">
                <a:solidFill>
                  <a:srgbClr val="434343"/>
                </a:solidFill>
                <a:latin typeface="Albert Sans"/>
                <a:ea typeface="Albert Sans"/>
                <a:cs typeface="Albert Sans"/>
                <a:sym typeface="Albert Sans"/>
              </a:defRPr>
            </a:lvl3pPr>
            <a:lvl4pPr marL="1828800" marR="0" lvl="3" indent="-298450" algn="l" rtl="0">
              <a:lnSpc>
                <a:spcPct val="115000"/>
              </a:lnSpc>
              <a:spcBef>
                <a:spcPts val="1600"/>
              </a:spcBef>
              <a:spcAft>
                <a:spcPts val="0"/>
              </a:spcAft>
              <a:buClr>
                <a:srgbClr val="FFC800"/>
              </a:buClr>
              <a:buSzPts val="1100"/>
              <a:buFont typeface="Nunito Light"/>
              <a:buChar char="●"/>
              <a:defRPr sz="1100" b="0" i="0" u="none" strike="noStrike" cap="none">
                <a:solidFill>
                  <a:srgbClr val="434343"/>
                </a:solidFill>
                <a:latin typeface="Albert Sans"/>
                <a:ea typeface="Albert Sans"/>
                <a:cs typeface="Albert Sans"/>
                <a:sym typeface="Albert Sans"/>
              </a:defRPr>
            </a:lvl4pPr>
            <a:lvl5pPr marL="2286000" marR="0" lvl="4"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5pPr>
            <a:lvl6pPr marL="2743200" marR="0" lvl="5"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6pPr>
            <a:lvl7pPr marL="3200400" marR="0" lvl="6"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7pPr>
            <a:lvl8pPr marL="3657600" marR="0" lvl="7"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8pPr>
            <a:lvl9pPr marL="4114800" marR="0" lvl="8" indent="-298450" algn="l" rtl="0">
              <a:lnSpc>
                <a:spcPct val="115000"/>
              </a:lnSpc>
              <a:spcBef>
                <a:spcPts val="1600"/>
              </a:spcBef>
              <a:spcAft>
                <a:spcPts val="160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9pPr>
          </a:lstStyle>
          <a:p>
            <a:pPr marL="0" indent="0">
              <a:lnSpc>
                <a:spcPct val="150000"/>
              </a:lnSpc>
              <a:buFont typeface="Nunito Light"/>
              <a:buNone/>
            </a:pPr>
            <a:r>
              <a:rPr lang="en-US" sz="2400" b="1" err="1">
                <a:solidFill>
                  <a:schemeClr val="dk1"/>
                </a:solidFill>
                <a:latin typeface="Manrope"/>
                <a:ea typeface="Manrope"/>
                <a:cs typeface="Manrope"/>
                <a:sym typeface="Manrope"/>
              </a:rPr>
              <a:t>Xây</a:t>
            </a:r>
            <a:r>
              <a:rPr lang="en-US" sz="2400" b="1">
                <a:solidFill>
                  <a:schemeClr val="dk1"/>
                </a:solidFill>
                <a:latin typeface="Manrope"/>
                <a:ea typeface="Manrope"/>
                <a:cs typeface="Manrope"/>
                <a:sym typeface="Manrope"/>
              </a:rPr>
              <a:t> </a:t>
            </a:r>
            <a:r>
              <a:rPr lang="en-US" sz="2400" b="1" err="1">
                <a:solidFill>
                  <a:schemeClr val="dk1"/>
                </a:solidFill>
                <a:latin typeface="Manrope"/>
                <a:ea typeface="Manrope"/>
                <a:cs typeface="Manrope"/>
                <a:sym typeface="Manrope"/>
              </a:rPr>
              <a:t>dựng</a:t>
            </a:r>
            <a:r>
              <a:rPr lang="en-US" sz="2400" b="1">
                <a:solidFill>
                  <a:schemeClr val="dk1"/>
                </a:solidFill>
                <a:latin typeface="Manrope"/>
                <a:ea typeface="Manrope"/>
                <a:cs typeface="Manrope"/>
                <a:sym typeface="Manrope"/>
              </a:rPr>
              <a:t> </a:t>
            </a:r>
            <a:r>
              <a:rPr lang="en-US" sz="2400" b="1" err="1">
                <a:solidFill>
                  <a:schemeClr val="dk1"/>
                </a:solidFill>
                <a:latin typeface="Manrope"/>
                <a:ea typeface="Manrope"/>
                <a:cs typeface="Manrope"/>
                <a:sym typeface="Manrope"/>
              </a:rPr>
              <a:t>và</a:t>
            </a:r>
            <a:r>
              <a:rPr lang="en-US" sz="2400" b="1">
                <a:solidFill>
                  <a:schemeClr val="dk1"/>
                </a:solidFill>
                <a:latin typeface="Manrope"/>
                <a:ea typeface="Manrope"/>
                <a:cs typeface="Manrope"/>
                <a:sym typeface="Manrope"/>
              </a:rPr>
              <a:t> </a:t>
            </a:r>
            <a:r>
              <a:rPr lang="en-US" sz="2400" b="1" err="1">
                <a:solidFill>
                  <a:schemeClr val="dk1"/>
                </a:solidFill>
                <a:latin typeface="Manrope"/>
                <a:ea typeface="Manrope"/>
                <a:cs typeface="Manrope"/>
                <a:sym typeface="Manrope"/>
              </a:rPr>
              <a:t>huấn</a:t>
            </a:r>
            <a:r>
              <a:rPr lang="en-US" sz="2400" b="1">
                <a:solidFill>
                  <a:schemeClr val="dk1"/>
                </a:solidFill>
                <a:latin typeface="Manrope"/>
                <a:ea typeface="Manrope"/>
                <a:cs typeface="Manrope"/>
                <a:sym typeface="Manrope"/>
              </a:rPr>
              <a:t> </a:t>
            </a:r>
            <a:r>
              <a:rPr lang="en-US" sz="2400" b="1" err="1">
                <a:solidFill>
                  <a:schemeClr val="dk1"/>
                </a:solidFill>
                <a:latin typeface="Manrope"/>
                <a:ea typeface="Manrope"/>
                <a:cs typeface="Manrope"/>
                <a:sym typeface="Manrope"/>
              </a:rPr>
              <a:t>luyện</a:t>
            </a:r>
            <a:r>
              <a:rPr lang="en-US" sz="2400" b="1">
                <a:solidFill>
                  <a:schemeClr val="dk1"/>
                </a:solidFill>
                <a:latin typeface="Manrope"/>
                <a:ea typeface="Manrope"/>
                <a:cs typeface="Manrope"/>
                <a:sym typeface="Manrope"/>
              </a:rPr>
              <a:t> ANN:</a:t>
            </a:r>
          </a:p>
          <a:p>
            <a:pPr marL="241300" indent="-196850" algn="just">
              <a:lnSpc>
                <a:spcPct val="150000"/>
              </a:lnSpc>
              <a:spcBef>
                <a:spcPts val="300"/>
              </a:spcBef>
              <a:buClr>
                <a:schemeClr val="dk1"/>
              </a:buClr>
              <a:buFont typeface="Albert Sans"/>
              <a:buChar char="●"/>
            </a:pPr>
            <a:r>
              <a:rPr lang="en-US" sz="1800" err="1">
                <a:solidFill>
                  <a:schemeClr val="dk1"/>
                </a:solidFill>
                <a:latin typeface="Manrope" panose="020B0604020202020204" charset="0"/>
                <a:sym typeface="Manrope"/>
              </a:rPr>
              <a:t>Cấu</a:t>
            </a:r>
            <a:r>
              <a:rPr lang="en-US" sz="1800">
                <a:solidFill>
                  <a:schemeClr val="dk1"/>
                </a:solidFill>
                <a:latin typeface="Manrope" panose="020B0604020202020204" charset="0"/>
                <a:sym typeface="Manrope"/>
              </a:rPr>
              <a:t> </a:t>
            </a:r>
            <a:r>
              <a:rPr lang="en-US" sz="1800" err="1">
                <a:solidFill>
                  <a:schemeClr val="dk1"/>
                </a:solidFill>
                <a:latin typeface="Manrope" panose="020B0604020202020204" charset="0"/>
                <a:sym typeface="Manrope"/>
              </a:rPr>
              <a:t>hình</a:t>
            </a:r>
            <a:r>
              <a:rPr lang="en-US" sz="1800">
                <a:solidFill>
                  <a:schemeClr val="dk1"/>
                </a:solidFill>
                <a:latin typeface="Manrope" panose="020B0604020202020204" charset="0"/>
                <a:sym typeface="Manrope"/>
              </a:rPr>
              <a:t> </a:t>
            </a:r>
            <a:r>
              <a:rPr lang="en-US" sz="1800" err="1">
                <a:solidFill>
                  <a:schemeClr val="dk1"/>
                </a:solidFill>
                <a:latin typeface="Manrope" panose="020B0604020202020204" charset="0"/>
                <a:sym typeface="Manrope"/>
              </a:rPr>
              <a:t>của</a:t>
            </a:r>
            <a:r>
              <a:rPr lang="en-US" sz="1800">
                <a:solidFill>
                  <a:schemeClr val="dk1"/>
                </a:solidFill>
                <a:latin typeface="Manrope" panose="020B0604020202020204" charset="0"/>
                <a:sym typeface="Manrope"/>
              </a:rPr>
              <a:t> ANN: </a:t>
            </a:r>
            <a:r>
              <a:rPr lang="en-US" sz="1800" err="1">
                <a:solidFill>
                  <a:schemeClr val="dk1"/>
                </a:solidFill>
                <a:latin typeface="Manrope" panose="020B0604020202020204" charset="0"/>
                <a:sym typeface="Manrope"/>
              </a:rPr>
              <a:t>model_mlp</a:t>
            </a:r>
            <a:r>
              <a:rPr lang="en-US" sz="1800">
                <a:solidFill>
                  <a:schemeClr val="dk1"/>
                </a:solidFill>
                <a:latin typeface="Manrope" panose="020B0604020202020204" charset="0"/>
                <a:sym typeface="Manrope"/>
              </a:rPr>
              <a:t> = </a:t>
            </a:r>
            <a:r>
              <a:rPr lang="en-US" sz="1800" err="1">
                <a:solidFill>
                  <a:schemeClr val="dk1"/>
                </a:solidFill>
                <a:latin typeface="Manrope" panose="020B0604020202020204" charset="0"/>
                <a:sym typeface="Manrope"/>
              </a:rPr>
              <a:t>MLPRegressor</a:t>
            </a:r>
            <a:r>
              <a:rPr lang="en-US" sz="1800">
                <a:solidFill>
                  <a:schemeClr val="dk1"/>
                </a:solidFill>
                <a:latin typeface="Manrope" panose="020B0604020202020204" charset="0"/>
                <a:sym typeface="Manrope"/>
              </a:rPr>
              <a:t> (activation = “tanh”, “</a:t>
            </a:r>
            <a:r>
              <a:rPr lang="en-US" sz="1800" err="1">
                <a:solidFill>
                  <a:schemeClr val="dk1"/>
                </a:solidFill>
                <a:latin typeface="Manrope" panose="020B0604020202020204" charset="0"/>
                <a:sym typeface="Manrope"/>
              </a:rPr>
              <a:t>relu</a:t>
            </a:r>
            <a:r>
              <a:rPr lang="en-US" sz="1800">
                <a:solidFill>
                  <a:schemeClr val="dk1"/>
                </a:solidFill>
                <a:latin typeface="Manrope" panose="020B0604020202020204" charset="0"/>
                <a:sym typeface="Manrope"/>
              </a:rPr>
              <a:t>”, </a:t>
            </a:r>
            <a:r>
              <a:rPr lang="en-US" sz="1800" err="1">
                <a:solidFill>
                  <a:schemeClr val="dk1"/>
                </a:solidFill>
                <a:latin typeface="Manrope" panose="020B0604020202020204" charset="0"/>
                <a:sym typeface="Manrope"/>
              </a:rPr>
              <a:t>hidden_layer_sizes</a:t>
            </a:r>
            <a:r>
              <a:rPr lang="en-US" sz="1800">
                <a:solidFill>
                  <a:schemeClr val="dk1"/>
                </a:solidFill>
                <a:latin typeface="Manrope" panose="020B0604020202020204" charset="0"/>
                <a:sym typeface="Manrope"/>
              </a:rPr>
              <a:t> = [50, 150, (100,100)], </a:t>
            </a:r>
            <a:r>
              <a:rPr lang="en-US" sz="1800" err="1">
                <a:solidFill>
                  <a:schemeClr val="dk1"/>
                </a:solidFill>
                <a:latin typeface="Manrope" panose="020B0604020202020204" charset="0"/>
                <a:sym typeface="Manrope"/>
              </a:rPr>
              <a:t>learning_rate</a:t>
            </a:r>
            <a:r>
              <a:rPr lang="en-US" sz="1800">
                <a:solidFill>
                  <a:schemeClr val="dk1"/>
                </a:solidFill>
                <a:latin typeface="Manrope" panose="020B0604020202020204" charset="0"/>
                <a:sym typeface="Manrope"/>
              </a:rPr>
              <a:t> = [adaptive, constant]”, </a:t>
            </a:r>
            <a:r>
              <a:rPr lang="en-US" sz="1800" err="1">
                <a:solidFill>
                  <a:schemeClr val="dk1"/>
                </a:solidFill>
                <a:latin typeface="Manrope" panose="020B0604020202020204" charset="0"/>
                <a:sym typeface="Manrope"/>
              </a:rPr>
              <a:t>max_iter</a:t>
            </a:r>
            <a:r>
              <a:rPr lang="en-US" sz="1800">
                <a:solidFill>
                  <a:schemeClr val="dk1"/>
                </a:solidFill>
                <a:latin typeface="Manrope" panose="020B0604020202020204" charset="0"/>
                <a:sym typeface="Manrope"/>
              </a:rPr>
              <a:t> = 50, 100, 150, 200).   </a:t>
            </a:r>
            <a:endParaRPr lang="vi-VN" sz="1800">
              <a:solidFill>
                <a:schemeClr val="dk1"/>
              </a:solidFill>
              <a:latin typeface="Manrope" panose="020B0604020202020204" charset="0"/>
              <a:sym typeface="Manrope"/>
            </a:endParaRPr>
          </a:p>
          <a:p>
            <a:pPr marL="0" indent="0">
              <a:spcBef>
                <a:spcPts val="300"/>
              </a:spcBef>
              <a:buFont typeface="Nunito Light"/>
              <a:buNone/>
            </a:pPr>
            <a:endParaRPr lang="vi-VN" sz="1000">
              <a:solidFill>
                <a:schemeClr val="dk1"/>
              </a:solidFill>
            </a:endParaRPr>
          </a:p>
        </p:txBody>
      </p:sp>
      <p:pic>
        <p:nvPicPr>
          <p:cNvPr id="9218" name="Picture 2" descr="A white rectangular object with black text&#10;&#10;Description automatically generated">
            <a:extLst>
              <a:ext uri="{FF2B5EF4-FFF2-40B4-BE49-F238E27FC236}">
                <a16:creationId xmlns:a16="http://schemas.microsoft.com/office/drawing/2014/main" id="{EB081CB5-89F3-CCB1-1598-172BC33CF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6" y="2827778"/>
            <a:ext cx="8652028" cy="2035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398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body" idx="1"/>
          </p:nvPr>
        </p:nvSpPr>
        <p:spPr>
          <a:xfrm>
            <a:off x="415565" y="701736"/>
            <a:ext cx="8233161" cy="2743200"/>
          </a:xfrm>
          <a:prstGeom prst="rect">
            <a:avLst/>
          </a:prstGeom>
        </p:spPr>
        <p:txBody>
          <a:bodyPr spcFirstLastPara="1" wrap="square" lIns="91425" tIns="91425" rIns="91425" bIns="91425" anchor="t" anchorCtr="0">
            <a:noAutofit/>
          </a:bodyPr>
          <a:lstStyle/>
          <a:p>
            <a:pPr marL="241300" lvl="0" indent="0" algn="l" rtl="0">
              <a:spcBef>
                <a:spcPts val="300"/>
              </a:spcBef>
              <a:spcAft>
                <a:spcPts val="0"/>
              </a:spcAft>
              <a:buNone/>
            </a:pPr>
            <a:endParaRPr sz="1100">
              <a:solidFill>
                <a:schemeClr val="dk1"/>
              </a:solidFill>
            </a:endParaRPr>
          </a:p>
          <a:p>
            <a:pPr marL="0" lvl="0" indent="0" algn="l" rtl="0">
              <a:spcBef>
                <a:spcPts val="300"/>
              </a:spcBef>
              <a:spcAft>
                <a:spcPts val="0"/>
              </a:spcAft>
              <a:buNone/>
            </a:pPr>
            <a:endParaRPr sz="1000">
              <a:solidFill>
                <a:schemeClr val="dk1"/>
              </a:solidFill>
            </a:endParaRPr>
          </a:p>
        </p:txBody>
      </p:sp>
      <p:pic>
        <p:nvPicPr>
          <p:cNvPr id="8194" name="Picture 2" descr="A diagram of a supply chain&#10;&#10;Description automatically generated">
            <a:extLst>
              <a:ext uri="{FF2B5EF4-FFF2-40B4-BE49-F238E27FC236}">
                <a16:creationId xmlns:a16="http://schemas.microsoft.com/office/drawing/2014/main" id="{4FB64D93-DE45-6A76-C3B2-1F5FFEB33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1300" y="0"/>
            <a:ext cx="61214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221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Google Shape;323;p38"/>
          <p:cNvSpPr txBox="1">
            <a:spLocks noGrp="1"/>
          </p:cNvSpPr>
          <p:nvPr>
            <p:ph type="title"/>
          </p:nvPr>
        </p:nvSpPr>
        <p:spPr>
          <a:xfrm>
            <a:off x="495274" y="175036"/>
            <a:ext cx="7704000" cy="572700"/>
          </a:xfrm>
          <a:prstGeom prst="rect">
            <a:avLst/>
          </a:prstGeom>
        </p:spPr>
        <p:txBody>
          <a:bodyPr spcFirstLastPara="1" wrap="square" lIns="91425" tIns="91425" rIns="91425" bIns="91425" anchor="t" anchorCtr="0">
            <a:noAutofit/>
          </a:bodyPr>
          <a:lstStyle/>
          <a:p>
            <a:r>
              <a:rPr lang="en-US">
                <a:solidFill>
                  <a:schemeClr val="accent3">
                    <a:lumMod val="75000"/>
                  </a:schemeClr>
                </a:solidFill>
              </a:rPr>
              <a:t>3.4. </a:t>
            </a:r>
            <a:r>
              <a:rPr lang="en-US" err="1">
                <a:solidFill>
                  <a:schemeClr val="accent3">
                    <a:lumMod val="75000"/>
                  </a:schemeClr>
                </a:solidFill>
              </a:rPr>
              <a:t>Xây</a:t>
            </a:r>
            <a:r>
              <a:rPr lang="en-US">
                <a:solidFill>
                  <a:schemeClr val="accent3">
                    <a:lumMod val="75000"/>
                  </a:schemeClr>
                </a:solidFill>
              </a:rPr>
              <a:t> </a:t>
            </a:r>
            <a:r>
              <a:rPr lang="en-US" err="1">
                <a:solidFill>
                  <a:schemeClr val="accent3">
                    <a:lumMod val="75000"/>
                  </a:schemeClr>
                </a:solidFill>
              </a:rPr>
              <a:t>dựng</a:t>
            </a:r>
            <a:r>
              <a:rPr lang="en-US">
                <a:solidFill>
                  <a:schemeClr val="accent3">
                    <a:lumMod val="75000"/>
                  </a:schemeClr>
                </a:solidFill>
              </a:rPr>
              <a:t> </a:t>
            </a:r>
            <a:r>
              <a:rPr lang="en-US" err="1">
                <a:solidFill>
                  <a:schemeClr val="accent3">
                    <a:lumMod val="75000"/>
                  </a:schemeClr>
                </a:solidFill>
              </a:rPr>
              <a:t>mô</a:t>
            </a:r>
            <a:r>
              <a:rPr lang="en-US">
                <a:solidFill>
                  <a:schemeClr val="accent3">
                    <a:lumMod val="75000"/>
                  </a:schemeClr>
                </a:solidFill>
              </a:rPr>
              <a:t> </a:t>
            </a:r>
            <a:r>
              <a:rPr lang="en-US" err="1">
                <a:solidFill>
                  <a:schemeClr val="accent3">
                    <a:lumMod val="75000"/>
                  </a:schemeClr>
                </a:solidFill>
              </a:rPr>
              <a:t>hình</a:t>
            </a:r>
            <a:endParaRPr lang="en-US">
              <a:solidFill>
                <a:schemeClr val="accent3">
                  <a:lumMod val="75000"/>
                </a:schemeClr>
              </a:solidFill>
            </a:endParaRPr>
          </a:p>
        </p:txBody>
      </p:sp>
      <p:sp>
        <p:nvSpPr>
          <p:cNvPr id="3" name="Google Shape;322;p38">
            <a:extLst>
              <a:ext uri="{FF2B5EF4-FFF2-40B4-BE49-F238E27FC236}">
                <a16:creationId xmlns:a16="http://schemas.microsoft.com/office/drawing/2014/main" id="{F7FA73BA-6A51-DA68-4EA7-33F50B145F61}"/>
              </a:ext>
            </a:extLst>
          </p:cNvPr>
          <p:cNvSpPr txBox="1">
            <a:spLocks/>
          </p:cNvSpPr>
          <p:nvPr/>
        </p:nvSpPr>
        <p:spPr>
          <a:xfrm>
            <a:off x="494758" y="612495"/>
            <a:ext cx="8233161" cy="11367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2FFB7"/>
              </a:buClr>
              <a:buSzPts val="1100"/>
              <a:buFont typeface="Nunito Light"/>
              <a:buChar char="●"/>
              <a:defRPr sz="1200" b="0" i="0" u="none" strike="noStrike" cap="none">
                <a:solidFill>
                  <a:srgbClr val="434343"/>
                </a:solidFill>
                <a:latin typeface="Albert Sans"/>
                <a:ea typeface="Albert Sans"/>
                <a:cs typeface="Albert Sans"/>
                <a:sym typeface="Albert Sans"/>
              </a:defRPr>
            </a:lvl1pPr>
            <a:lvl2pPr marL="914400" marR="0" lvl="1" indent="-298450" algn="l" rtl="0">
              <a:lnSpc>
                <a:spcPct val="115000"/>
              </a:lnSpc>
              <a:spcBef>
                <a:spcPts val="0"/>
              </a:spcBef>
              <a:spcAft>
                <a:spcPts val="0"/>
              </a:spcAft>
              <a:buClr>
                <a:srgbClr val="FFC800"/>
              </a:buClr>
              <a:buSzPts val="1100"/>
              <a:buFont typeface="Nunito Light"/>
              <a:buChar char="○"/>
              <a:defRPr sz="1100" b="0" i="0" u="none" strike="noStrike" cap="none">
                <a:solidFill>
                  <a:srgbClr val="434343"/>
                </a:solidFill>
                <a:latin typeface="Albert Sans"/>
                <a:ea typeface="Albert Sans"/>
                <a:cs typeface="Albert Sans"/>
                <a:sym typeface="Albert Sans"/>
              </a:defRPr>
            </a:lvl2pPr>
            <a:lvl3pPr marL="1371600" marR="0" lvl="2" indent="-298450" algn="l" rtl="0">
              <a:lnSpc>
                <a:spcPct val="115000"/>
              </a:lnSpc>
              <a:spcBef>
                <a:spcPts val="1600"/>
              </a:spcBef>
              <a:spcAft>
                <a:spcPts val="0"/>
              </a:spcAft>
              <a:buClr>
                <a:srgbClr val="FFC800"/>
              </a:buClr>
              <a:buSzPts val="1100"/>
              <a:buFont typeface="Nunito Light"/>
              <a:buChar char="■"/>
              <a:defRPr sz="1100" b="0" i="0" u="none" strike="noStrike" cap="none">
                <a:solidFill>
                  <a:srgbClr val="434343"/>
                </a:solidFill>
                <a:latin typeface="Albert Sans"/>
                <a:ea typeface="Albert Sans"/>
                <a:cs typeface="Albert Sans"/>
                <a:sym typeface="Albert Sans"/>
              </a:defRPr>
            </a:lvl3pPr>
            <a:lvl4pPr marL="1828800" marR="0" lvl="3" indent="-298450" algn="l" rtl="0">
              <a:lnSpc>
                <a:spcPct val="115000"/>
              </a:lnSpc>
              <a:spcBef>
                <a:spcPts val="1600"/>
              </a:spcBef>
              <a:spcAft>
                <a:spcPts val="0"/>
              </a:spcAft>
              <a:buClr>
                <a:srgbClr val="FFC800"/>
              </a:buClr>
              <a:buSzPts val="1100"/>
              <a:buFont typeface="Nunito Light"/>
              <a:buChar char="●"/>
              <a:defRPr sz="1100" b="0" i="0" u="none" strike="noStrike" cap="none">
                <a:solidFill>
                  <a:srgbClr val="434343"/>
                </a:solidFill>
                <a:latin typeface="Albert Sans"/>
                <a:ea typeface="Albert Sans"/>
                <a:cs typeface="Albert Sans"/>
                <a:sym typeface="Albert Sans"/>
              </a:defRPr>
            </a:lvl4pPr>
            <a:lvl5pPr marL="2286000" marR="0" lvl="4"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5pPr>
            <a:lvl6pPr marL="2743200" marR="0" lvl="5"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6pPr>
            <a:lvl7pPr marL="3200400" marR="0" lvl="6"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7pPr>
            <a:lvl8pPr marL="3657600" marR="0" lvl="7"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8pPr>
            <a:lvl9pPr marL="4114800" marR="0" lvl="8" indent="-298450" algn="l" rtl="0">
              <a:lnSpc>
                <a:spcPct val="115000"/>
              </a:lnSpc>
              <a:spcBef>
                <a:spcPts val="1600"/>
              </a:spcBef>
              <a:spcAft>
                <a:spcPts val="160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9pPr>
          </a:lstStyle>
          <a:p>
            <a:pPr marL="0" indent="0">
              <a:lnSpc>
                <a:spcPct val="150000"/>
              </a:lnSpc>
              <a:buNone/>
            </a:pPr>
            <a:r>
              <a:rPr lang="en-US" sz="2000" b="1" err="1">
                <a:solidFill>
                  <a:schemeClr val="dk1"/>
                </a:solidFill>
                <a:latin typeface="Manrope"/>
              </a:rPr>
              <a:t>Sự</a:t>
            </a:r>
            <a:r>
              <a:rPr lang="en-US" sz="2000" b="1">
                <a:solidFill>
                  <a:schemeClr val="dk1"/>
                </a:solidFill>
                <a:latin typeface="Manrope"/>
              </a:rPr>
              <a:t> </a:t>
            </a:r>
            <a:r>
              <a:rPr lang="en-US" sz="2000" b="1" err="1">
                <a:solidFill>
                  <a:schemeClr val="dk1"/>
                </a:solidFill>
                <a:latin typeface="Manrope"/>
              </a:rPr>
              <a:t>tương</a:t>
            </a:r>
            <a:r>
              <a:rPr lang="en-US" sz="2000" b="1">
                <a:solidFill>
                  <a:schemeClr val="dk1"/>
                </a:solidFill>
                <a:latin typeface="Manrope"/>
              </a:rPr>
              <a:t> </a:t>
            </a:r>
            <a:r>
              <a:rPr lang="en-US" sz="2000" b="1" err="1">
                <a:solidFill>
                  <a:schemeClr val="dk1"/>
                </a:solidFill>
                <a:latin typeface="Manrope"/>
              </a:rPr>
              <a:t>tác</a:t>
            </a:r>
            <a:r>
              <a:rPr lang="en-US" sz="2000" b="1">
                <a:solidFill>
                  <a:schemeClr val="dk1"/>
                </a:solidFill>
                <a:latin typeface="Manrope"/>
              </a:rPr>
              <a:t> </a:t>
            </a:r>
            <a:r>
              <a:rPr lang="en-US" sz="2000" b="1" err="1">
                <a:solidFill>
                  <a:schemeClr val="dk1"/>
                </a:solidFill>
                <a:latin typeface="Manrope"/>
              </a:rPr>
              <a:t>của</a:t>
            </a:r>
            <a:r>
              <a:rPr lang="en-US" sz="2000" b="1">
                <a:solidFill>
                  <a:schemeClr val="dk1"/>
                </a:solidFill>
                <a:latin typeface="Manrope"/>
              </a:rPr>
              <a:t> GA </a:t>
            </a:r>
            <a:r>
              <a:rPr lang="en-US" sz="2000" b="1" err="1">
                <a:solidFill>
                  <a:schemeClr val="dk1"/>
                </a:solidFill>
                <a:latin typeface="Manrope"/>
              </a:rPr>
              <a:t>và</a:t>
            </a:r>
            <a:r>
              <a:rPr lang="en-US" sz="2000" b="1">
                <a:solidFill>
                  <a:schemeClr val="dk1"/>
                </a:solidFill>
                <a:latin typeface="Manrope"/>
              </a:rPr>
              <a:t> ANN:</a:t>
            </a:r>
          </a:p>
          <a:p>
            <a:pPr marL="0" indent="0">
              <a:spcBef>
                <a:spcPts val="300"/>
              </a:spcBef>
              <a:buNone/>
            </a:pPr>
            <a:endParaRPr lang="vi-VN" sz="1000">
              <a:solidFill>
                <a:schemeClr val="dk1"/>
              </a:solidFill>
              <a:latin typeface="Manrope"/>
            </a:endParaRPr>
          </a:p>
        </p:txBody>
      </p:sp>
      <p:pic>
        <p:nvPicPr>
          <p:cNvPr id="11266" name="Picture 2" descr="A diagram of a genetic algorithm&#10;&#10;Description automatically generated">
            <a:extLst>
              <a:ext uri="{FF2B5EF4-FFF2-40B4-BE49-F238E27FC236}">
                <a16:creationId xmlns:a16="http://schemas.microsoft.com/office/drawing/2014/main" id="{5AFA9A60-4BAA-4715-1D62-45337DCFA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622" y="1514605"/>
            <a:ext cx="5629344" cy="3560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090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9" name="Google Shape;160;p25">
            <a:extLst>
              <a:ext uri="{FF2B5EF4-FFF2-40B4-BE49-F238E27FC236}">
                <a16:creationId xmlns:a16="http://schemas.microsoft.com/office/drawing/2014/main" id="{2F50F489-D102-FC41-438A-7548EABA84CF}"/>
              </a:ext>
            </a:extLst>
          </p:cNvPr>
          <p:cNvSpPr txBox="1">
            <a:spLocks noGrp="1"/>
          </p:cNvSpPr>
          <p:nvPr>
            <p:ph type="title"/>
          </p:nvPr>
        </p:nvSpPr>
        <p:spPr>
          <a:xfrm>
            <a:off x="720000" y="445024"/>
            <a:ext cx="8114034" cy="926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DANH SÁCH THÀNH VIÊN</a:t>
            </a:r>
          </a:p>
        </p:txBody>
      </p:sp>
      <p:sp>
        <p:nvSpPr>
          <p:cNvPr id="10" name="Google Shape;170;p26">
            <a:extLst>
              <a:ext uri="{FF2B5EF4-FFF2-40B4-BE49-F238E27FC236}">
                <a16:creationId xmlns:a16="http://schemas.microsoft.com/office/drawing/2014/main" id="{55DEE008-7848-5527-AC03-99EB018C1B76}"/>
              </a:ext>
            </a:extLst>
          </p:cNvPr>
          <p:cNvSpPr txBox="1">
            <a:spLocks noGrp="1"/>
          </p:cNvSpPr>
          <p:nvPr>
            <p:ph type="title" idx="2"/>
          </p:nvPr>
        </p:nvSpPr>
        <p:spPr>
          <a:xfrm>
            <a:off x="1111334" y="3391922"/>
            <a:ext cx="2945349" cy="5028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a:solidFill>
                  <a:schemeClr val="accent4">
                    <a:lumMod val="50000"/>
                  </a:schemeClr>
                </a:solidFill>
              </a:rPr>
              <a:t>Nguyễn Thị Thảo Hồng</a:t>
            </a:r>
            <a:endParaRPr lang="vi-VN" sz="2000">
              <a:solidFill>
                <a:schemeClr val="accent4">
                  <a:lumMod val="50000"/>
                </a:schemeClr>
              </a:solidFill>
            </a:endParaRPr>
          </a:p>
        </p:txBody>
      </p:sp>
      <p:sp>
        <p:nvSpPr>
          <p:cNvPr id="12" name="Google Shape;176;p26">
            <a:extLst>
              <a:ext uri="{FF2B5EF4-FFF2-40B4-BE49-F238E27FC236}">
                <a16:creationId xmlns:a16="http://schemas.microsoft.com/office/drawing/2014/main" id="{20AE02B4-AAA7-C4F7-A1FB-7D6E214F1177}"/>
              </a:ext>
            </a:extLst>
          </p:cNvPr>
          <p:cNvSpPr txBox="1">
            <a:spLocks/>
          </p:cNvSpPr>
          <p:nvPr/>
        </p:nvSpPr>
        <p:spPr>
          <a:xfrm>
            <a:off x="1967614" y="2981336"/>
            <a:ext cx="1263783" cy="67254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600" b="1">
                <a:solidFill>
                  <a:schemeClr val="accent2">
                    <a:lumMod val="50000"/>
                  </a:schemeClr>
                </a:solidFill>
                <a:latin typeface="Mangal Pro" panose="020B0502040204020203" pitchFamily="2" charset="0"/>
                <a:cs typeface="Mangal Pro" panose="020B0502040204020203" pitchFamily="2" charset="0"/>
              </a:rPr>
              <a:t>20520192</a:t>
            </a:r>
          </a:p>
        </p:txBody>
      </p:sp>
      <p:sp>
        <p:nvSpPr>
          <p:cNvPr id="13" name="Google Shape;170;p26">
            <a:extLst>
              <a:ext uri="{FF2B5EF4-FFF2-40B4-BE49-F238E27FC236}">
                <a16:creationId xmlns:a16="http://schemas.microsoft.com/office/drawing/2014/main" id="{53955B5F-E07D-B408-3587-8CD42F2B5593}"/>
              </a:ext>
            </a:extLst>
          </p:cNvPr>
          <p:cNvSpPr txBox="1">
            <a:spLocks/>
          </p:cNvSpPr>
          <p:nvPr/>
        </p:nvSpPr>
        <p:spPr>
          <a:xfrm>
            <a:off x="461696" y="2141824"/>
            <a:ext cx="2754202" cy="5028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anrope"/>
              <a:buNone/>
              <a:defRPr sz="8000" b="1" i="0" u="none" strike="noStrike" cap="none">
                <a:solidFill>
                  <a:schemeClr val="accent2"/>
                </a:solidFill>
                <a:latin typeface="Manrope"/>
                <a:ea typeface="Manrope"/>
                <a:cs typeface="Manrope"/>
                <a:sym typeface="Manrope"/>
              </a:defRPr>
            </a:lvl1pPr>
            <a:lvl2pPr marR="0" lvl="1"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2pPr>
            <a:lvl3pPr marR="0" lvl="2"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3pPr>
            <a:lvl4pPr marR="0" lvl="3"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4pPr>
            <a:lvl5pPr marR="0" lvl="4"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5pPr>
            <a:lvl6pPr marR="0" lvl="5"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6pPr>
            <a:lvl7pPr marR="0" lvl="6"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7pPr>
            <a:lvl8pPr marR="0" lvl="7"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8pPr>
            <a:lvl9pPr marR="0" lvl="8"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9pPr>
          </a:lstStyle>
          <a:p>
            <a:pPr algn="l"/>
            <a:r>
              <a:rPr lang="en-US" sz="2000">
                <a:solidFill>
                  <a:schemeClr val="accent4">
                    <a:lumMod val="50000"/>
                  </a:schemeClr>
                </a:solidFill>
              </a:rPr>
              <a:t>Nguyễn Hoàng Minh</a:t>
            </a:r>
            <a:endParaRPr lang="vi-VN" sz="2000">
              <a:solidFill>
                <a:schemeClr val="accent4">
                  <a:lumMod val="50000"/>
                </a:schemeClr>
              </a:solidFill>
            </a:endParaRPr>
          </a:p>
        </p:txBody>
      </p:sp>
      <p:sp>
        <p:nvSpPr>
          <p:cNvPr id="14" name="Google Shape;176;p26">
            <a:extLst>
              <a:ext uri="{FF2B5EF4-FFF2-40B4-BE49-F238E27FC236}">
                <a16:creationId xmlns:a16="http://schemas.microsoft.com/office/drawing/2014/main" id="{6B526264-B667-6736-2F33-53263DAAA47A}"/>
              </a:ext>
            </a:extLst>
          </p:cNvPr>
          <p:cNvSpPr txBox="1">
            <a:spLocks/>
          </p:cNvSpPr>
          <p:nvPr/>
        </p:nvSpPr>
        <p:spPr>
          <a:xfrm>
            <a:off x="1155243" y="1720710"/>
            <a:ext cx="1263783" cy="67254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600" b="1">
                <a:solidFill>
                  <a:schemeClr val="accent2">
                    <a:lumMod val="50000"/>
                  </a:schemeClr>
                </a:solidFill>
                <a:latin typeface="Mangal Pro" panose="020B0502040204020203" pitchFamily="2" charset="0"/>
                <a:cs typeface="Mangal Pro" panose="020B0502040204020203" pitchFamily="2" charset="0"/>
              </a:rPr>
              <a:t>20521609</a:t>
            </a:r>
          </a:p>
        </p:txBody>
      </p:sp>
      <p:grpSp>
        <p:nvGrpSpPr>
          <p:cNvPr id="19" name="Group 18">
            <a:extLst>
              <a:ext uri="{FF2B5EF4-FFF2-40B4-BE49-F238E27FC236}">
                <a16:creationId xmlns:a16="http://schemas.microsoft.com/office/drawing/2014/main" id="{0A64C156-1D6D-AE62-1375-29589F200FB1}"/>
              </a:ext>
            </a:extLst>
          </p:cNvPr>
          <p:cNvGrpSpPr/>
          <p:nvPr/>
        </p:nvGrpSpPr>
        <p:grpSpPr>
          <a:xfrm>
            <a:off x="6938745" y="1720709"/>
            <a:ext cx="1821051" cy="899056"/>
            <a:chOff x="7141177" y="2451733"/>
            <a:chExt cx="1821051" cy="899056"/>
          </a:xfrm>
        </p:grpSpPr>
        <p:sp>
          <p:nvSpPr>
            <p:cNvPr id="15" name="Google Shape;170;p26">
              <a:extLst>
                <a:ext uri="{FF2B5EF4-FFF2-40B4-BE49-F238E27FC236}">
                  <a16:creationId xmlns:a16="http://schemas.microsoft.com/office/drawing/2014/main" id="{9A39DBC0-F13B-9048-A98B-AB56CFBD7FDC}"/>
                </a:ext>
              </a:extLst>
            </p:cNvPr>
            <p:cNvSpPr txBox="1">
              <a:spLocks/>
            </p:cNvSpPr>
            <p:nvPr/>
          </p:nvSpPr>
          <p:spPr>
            <a:xfrm>
              <a:off x="7141177" y="2847926"/>
              <a:ext cx="1821051" cy="5028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anrope"/>
                <a:buNone/>
                <a:defRPr sz="8000" b="1" i="0" u="none" strike="noStrike" cap="none">
                  <a:solidFill>
                    <a:schemeClr val="accent2"/>
                  </a:solidFill>
                  <a:latin typeface="Manrope"/>
                  <a:ea typeface="Manrope"/>
                  <a:cs typeface="Manrope"/>
                  <a:sym typeface="Manrope"/>
                </a:defRPr>
              </a:lvl1pPr>
              <a:lvl2pPr marR="0" lvl="1"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2pPr>
              <a:lvl3pPr marR="0" lvl="2"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3pPr>
              <a:lvl4pPr marR="0" lvl="3"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4pPr>
              <a:lvl5pPr marR="0" lvl="4"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5pPr>
              <a:lvl6pPr marR="0" lvl="5"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6pPr>
              <a:lvl7pPr marR="0" lvl="6"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7pPr>
              <a:lvl8pPr marR="0" lvl="7"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8pPr>
              <a:lvl9pPr marR="0" lvl="8"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9pPr>
            </a:lstStyle>
            <a:p>
              <a:pPr algn="l"/>
              <a:r>
                <a:rPr lang="en-US" sz="2000" err="1">
                  <a:solidFill>
                    <a:schemeClr val="accent4">
                      <a:lumMod val="50000"/>
                    </a:schemeClr>
                  </a:solidFill>
                </a:rPr>
                <a:t>Tạ</a:t>
              </a:r>
              <a:r>
                <a:rPr lang="en-US" sz="2000">
                  <a:solidFill>
                    <a:schemeClr val="accent4">
                      <a:lumMod val="50000"/>
                    </a:schemeClr>
                  </a:solidFill>
                </a:rPr>
                <a:t> </a:t>
              </a:r>
              <a:r>
                <a:rPr lang="en-US" sz="2000" err="1">
                  <a:solidFill>
                    <a:schemeClr val="accent4">
                      <a:lumMod val="50000"/>
                    </a:schemeClr>
                  </a:solidFill>
                </a:rPr>
                <a:t>Nhật</a:t>
              </a:r>
              <a:r>
                <a:rPr lang="en-US" sz="2000">
                  <a:solidFill>
                    <a:schemeClr val="accent4">
                      <a:lumMod val="50000"/>
                    </a:schemeClr>
                  </a:solidFill>
                </a:rPr>
                <a:t> Minh</a:t>
              </a:r>
              <a:endParaRPr lang="vi-VN" sz="2000">
                <a:solidFill>
                  <a:schemeClr val="accent4">
                    <a:lumMod val="50000"/>
                  </a:schemeClr>
                </a:solidFill>
              </a:endParaRPr>
            </a:p>
          </p:txBody>
        </p:sp>
        <p:sp>
          <p:nvSpPr>
            <p:cNvPr id="16" name="Google Shape;176;p26">
              <a:extLst>
                <a:ext uri="{FF2B5EF4-FFF2-40B4-BE49-F238E27FC236}">
                  <a16:creationId xmlns:a16="http://schemas.microsoft.com/office/drawing/2014/main" id="{8D8B4E89-0E43-EDB0-125E-31E77D560F35}"/>
                </a:ext>
              </a:extLst>
            </p:cNvPr>
            <p:cNvSpPr txBox="1">
              <a:spLocks/>
            </p:cNvSpPr>
            <p:nvPr/>
          </p:nvSpPr>
          <p:spPr>
            <a:xfrm>
              <a:off x="7419810" y="2451733"/>
              <a:ext cx="1263783" cy="67254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600" b="1">
                  <a:solidFill>
                    <a:schemeClr val="accent2">
                      <a:lumMod val="50000"/>
                    </a:schemeClr>
                  </a:solidFill>
                  <a:latin typeface="Mangal Pro" panose="020B0502040204020203" pitchFamily="2" charset="0"/>
                  <a:cs typeface="Mangal Pro" panose="020B0502040204020203" pitchFamily="2" charset="0"/>
                </a:rPr>
                <a:t>20521614</a:t>
              </a:r>
            </a:p>
          </p:txBody>
        </p:sp>
      </p:grpSp>
      <p:grpSp>
        <p:nvGrpSpPr>
          <p:cNvPr id="20" name="Group 19">
            <a:extLst>
              <a:ext uri="{FF2B5EF4-FFF2-40B4-BE49-F238E27FC236}">
                <a16:creationId xmlns:a16="http://schemas.microsoft.com/office/drawing/2014/main" id="{155D9F2B-E05D-2685-E919-058318912ACC}"/>
              </a:ext>
            </a:extLst>
          </p:cNvPr>
          <p:cNvGrpSpPr/>
          <p:nvPr/>
        </p:nvGrpSpPr>
        <p:grpSpPr>
          <a:xfrm>
            <a:off x="3459685" y="1708248"/>
            <a:ext cx="3084808" cy="923978"/>
            <a:chOff x="6059192" y="1371597"/>
            <a:chExt cx="3084808" cy="923978"/>
          </a:xfrm>
        </p:grpSpPr>
        <p:sp>
          <p:nvSpPr>
            <p:cNvPr id="17" name="Google Shape;170;p26">
              <a:extLst>
                <a:ext uri="{FF2B5EF4-FFF2-40B4-BE49-F238E27FC236}">
                  <a16:creationId xmlns:a16="http://schemas.microsoft.com/office/drawing/2014/main" id="{3A3CBDBD-8C37-188C-F1DC-A6D3FDC288A3}"/>
                </a:ext>
              </a:extLst>
            </p:cNvPr>
            <p:cNvSpPr txBox="1">
              <a:spLocks/>
            </p:cNvSpPr>
            <p:nvPr/>
          </p:nvSpPr>
          <p:spPr>
            <a:xfrm>
              <a:off x="6059192" y="1792712"/>
              <a:ext cx="3084808" cy="5028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anrope"/>
                <a:buNone/>
                <a:defRPr sz="8000" b="1" i="0" u="none" strike="noStrike" cap="none">
                  <a:solidFill>
                    <a:schemeClr val="accent2"/>
                  </a:solidFill>
                  <a:latin typeface="Manrope"/>
                  <a:ea typeface="Manrope"/>
                  <a:cs typeface="Manrope"/>
                  <a:sym typeface="Manrope"/>
                </a:defRPr>
              </a:lvl1pPr>
              <a:lvl2pPr marR="0" lvl="1"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2pPr>
              <a:lvl3pPr marR="0" lvl="2"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3pPr>
              <a:lvl4pPr marR="0" lvl="3"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4pPr>
              <a:lvl5pPr marR="0" lvl="4"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5pPr>
              <a:lvl6pPr marR="0" lvl="5"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6pPr>
              <a:lvl7pPr marR="0" lvl="6"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7pPr>
              <a:lvl8pPr marR="0" lvl="7"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8pPr>
              <a:lvl9pPr marR="0" lvl="8"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9pPr>
            </a:lstStyle>
            <a:p>
              <a:pPr algn="l"/>
              <a:r>
                <a:rPr lang="en-US" sz="2000">
                  <a:solidFill>
                    <a:schemeClr val="accent4">
                      <a:lumMod val="50000"/>
                    </a:schemeClr>
                  </a:solidFill>
                </a:rPr>
                <a:t>Nguyễn Lê </a:t>
              </a:r>
              <a:r>
                <a:rPr lang="en-US" sz="2000" err="1">
                  <a:solidFill>
                    <a:schemeClr val="accent4">
                      <a:lumMod val="50000"/>
                    </a:schemeClr>
                  </a:solidFill>
                </a:rPr>
                <a:t>Trọng</a:t>
              </a:r>
              <a:r>
                <a:rPr lang="en-US" sz="2000">
                  <a:solidFill>
                    <a:schemeClr val="accent4">
                      <a:lumMod val="50000"/>
                    </a:schemeClr>
                  </a:solidFill>
                </a:rPr>
                <a:t> </a:t>
              </a:r>
              <a:r>
                <a:rPr lang="en-US" sz="2000" err="1">
                  <a:solidFill>
                    <a:schemeClr val="accent4">
                      <a:lumMod val="50000"/>
                    </a:schemeClr>
                  </a:solidFill>
                </a:rPr>
                <a:t>Nhân</a:t>
              </a:r>
              <a:endParaRPr lang="vi-VN" sz="2000">
                <a:solidFill>
                  <a:schemeClr val="accent4">
                    <a:lumMod val="50000"/>
                  </a:schemeClr>
                </a:solidFill>
              </a:endParaRPr>
            </a:p>
          </p:txBody>
        </p:sp>
        <p:sp>
          <p:nvSpPr>
            <p:cNvPr id="18" name="Google Shape;176;p26">
              <a:extLst>
                <a:ext uri="{FF2B5EF4-FFF2-40B4-BE49-F238E27FC236}">
                  <a16:creationId xmlns:a16="http://schemas.microsoft.com/office/drawing/2014/main" id="{B5725B85-6DB5-D1C9-E92B-A17E85F1AB66}"/>
                </a:ext>
              </a:extLst>
            </p:cNvPr>
            <p:cNvSpPr txBox="1">
              <a:spLocks/>
            </p:cNvSpPr>
            <p:nvPr/>
          </p:nvSpPr>
          <p:spPr>
            <a:xfrm>
              <a:off x="6856064" y="1371597"/>
              <a:ext cx="1263783" cy="67254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600" b="1">
                  <a:solidFill>
                    <a:schemeClr val="accent2">
                      <a:lumMod val="50000"/>
                    </a:schemeClr>
                  </a:solidFill>
                  <a:latin typeface="Mangal Pro" panose="020B0502040204020203" pitchFamily="2" charset="0"/>
                  <a:cs typeface="Mangal Pro" panose="020B0502040204020203" pitchFamily="2" charset="0"/>
                </a:rPr>
                <a:t>20521698</a:t>
              </a:r>
            </a:p>
          </p:txBody>
        </p:sp>
      </p:grpSp>
      <p:sp>
        <p:nvSpPr>
          <p:cNvPr id="21" name="Google Shape;170;p26">
            <a:extLst>
              <a:ext uri="{FF2B5EF4-FFF2-40B4-BE49-F238E27FC236}">
                <a16:creationId xmlns:a16="http://schemas.microsoft.com/office/drawing/2014/main" id="{733F998C-0F1B-17EE-5BF1-6F775CD0F455}"/>
              </a:ext>
            </a:extLst>
          </p:cNvPr>
          <p:cNvSpPr txBox="1">
            <a:spLocks/>
          </p:cNvSpPr>
          <p:nvPr/>
        </p:nvSpPr>
        <p:spPr>
          <a:xfrm>
            <a:off x="5087317" y="3377527"/>
            <a:ext cx="2945349" cy="5028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anrope"/>
              <a:buNone/>
              <a:defRPr sz="8000" b="1" i="0" u="none" strike="noStrike" cap="none">
                <a:solidFill>
                  <a:schemeClr val="accent2"/>
                </a:solidFill>
                <a:latin typeface="Manrope"/>
                <a:ea typeface="Manrope"/>
                <a:cs typeface="Manrope"/>
                <a:sym typeface="Manrope"/>
              </a:defRPr>
            </a:lvl1pPr>
            <a:lvl2pPr marR="0" lvl="1"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2pPr>
            <a:lvl3pPr marR="0" lvl="2"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3pPr>
            <a:lvl4pPr marR="0" lvl="3"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4pPr>
            <a:lvl5pPr marR="0" lvl="4"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5pPr>
            <a:lvl6pPr marR="0" lvl="5"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6pPr>
            <a:lvl7pPr marR="0" lvl="6"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7pPr>
            <a:lvl8pPr marR="0" lvl="7"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8pPr>
            <a:lvl9pPr marR="0" lvl="8" algn="ctr" rtl="0">
              <a:lnSpc>
                <a:spcPct val="100000"/>
              </a:lnSpc>
              <a:spcBef>
                <a:spcPts val="0"/>
              </a:spcBef>
              <a:spcAft>
                <a:spcPts val="0"/>
              </a:spcAft>
              <a:buClr>
                <a:schemeClr val="lt1"/>
              </a:buClr>
              <a:buSzPts val="6000"/>
              <a:buFont typeface="Manrope"/>
              <a:buNone/>
              <a:defRPr sz="6000" b="1" i="0" u="none" strike="noStrike" cap="none">
                <a:solidFill>
                  <a:schemeClr val="lt1"/>
                </a:solidFill>
                <a:latin typeface="Manrope"/>
                <a:ea typeface="Manrope"/>
                <a:cs typeface="Manrope"/>
                <a:sym typeface="Manrope"/>
              </a:defRPr>
            </a:lvl9pPr>
          </a:lstStyle>
          <a:p>
            <a:r>
              <a:rPr lang="en-US" sz="2000">
                <a:solidFill>
                  <a:schemeClr val="accent4">
                    <a:lumMod val="50000"/>
                  </a:schemeClr>
                </a:solidFill>
              </a:rPr>
              <a:t>Lê Hoàng </a:t>
            </a:r>
            <a:r>
              <a:rPr lang="en-US" sz="2000" err="1">
                <a:solidFill>
                  <a:schemeClr val="accent4">
                    <a:lumMod val="50000"/>
                  </a:schemeClr>
                </a:solidFill>
              </a:rPr>
              <a:t>Duyên</a:t>
            </a:r>
            <a:endParaRPr lang="vi-VN" sz="2000">
              <a:solidFill>
                <a:schemeClr val="accent4">
                  <a:lumMod val="50000"/>
                </a:schemeClr>
              </a:solidFill>
            </a:endParaRPr>
          </a:p>
        </p:txBody>
      </p:sp>
      <p:sp>
        <p:nvSpPr>
          <p:cNvPr id="22" name="Google Shape;176;p26">
            <a:extLst>
              <a:ext uri="{FF2B5EF4-FFF2-40B4-BE49-F238E27FC236}">
                <a16:creationId xmlns:a16="http://schemas.microsoft.com/office/drawing/2014/main" id="{2F6A81B4-96D3-D80C-1734-C872D3820AFF}"/>
              </a:ext>
            </a:extLst>
          </p:cNvPr>
          <p:cNvSpPr txBox="1">
            <a:spLocks/>
          </p:cNvSpPr>
          <p:nvPr/>
        </p:nvSpPr>
        <p:spPr>
          <a:xfrm>
            <a:off x="5928099" y="2981336"/>
            <a:ext cx="1263783" cy="67254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600" b="1">
                <a:solidFill>
                  <a:schemeClr val="accent2">
                    <a:lumMod val="50000"/>
                  </a:schemeClr>
                </a:solidFill>
                <a:latin typeface="Mangal Pro" panose="020B0502040204020203" pitchFamily="2" charset="0"/>
                <a:cs typeface="Mangal Pro" panose="020B0502040204020203" pitchFamily="2" charset="0"/>
              </a:rPr>
              <a:t>20521252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body" idx="1"/>
          </p:nvPr>
        </p:nvSpPr>
        <p:spPr>
          <a:xfrm>
            <a:off x="415565" y="701736"/>
            <a:ext cx="8233161" cy="2743200"/>
          </a:xfrm>
          <a:prstGeom prst="rect">
            <a:avLst/>
          </a:prstGeom>
        </p:spPr>
        <p:txBody>
          <a:bodyPr spcFirstLastPara="1" wrap="square" lIns="91425" tIns="91425" rIns="91425" bIns="91425" anchor="t" anchorCtr="0">
            <a:noAutofit/>
          </a:bodyPr>
          <a:lstStyle/>
          <a:p>
            <a:pPr marL="241300" lvl="0" indent="0" algn="l" rtl="0">
              <a:spcBef>
                <a:spcPts val="300"/>
              </a:spcBef>
              <a:spcAft>
                <a:spcPts val="0"/>
              </a:spcAft>
              <a:buNone/>
            </a:pPr>
            <a:endParaRPr sz="1100">
              <a:solidFill>
                <a:schemeClr val="dk1"/>
              </a:solidFill>
            </a:endParaRPr>
          </a:p>
          <a:p>
            <a:pPr marL="0" lvl="0" indent="0" algn="l" rtl="0">
              <a:spcBef>
                <a:spcPts val="300"/>
              </a:spcBef>
              <a:spcAft>
                <a:spcPts val="0"/>
              </a:spcAft>
              <a:buNone/>
            </a:pPr>
            <a:endParaRPr sz="1000">
              <a:solidFill>
                <a:schemeClr val="dk1"/>
              </a:solidFill>
            </a:endParaRPr>
          </a:p>
        </p:txBody>
      </p:sp>
      <p:sp>
        <p:nvSpPr>
          <p:cNvPr id="323" name="Google Shape;323;p38"/>
          <p:cNvSpPr txBox="1">
            <a:spLocks noGrp="1"/>
          </p:cNvSpPr>
          <p:nvPr>
            <p:ph type="title"/>
          </p:nvPr>
        </p:nvSpPr>
        <p:spPr>
          <a:xfrm>
            <a:off x="495274" y="175036"/>
            <a:ext cx="7704000" cy="572700"/>
          </a:xfrm>
          <a:prstGeom prst="rect">
            <a:avLst/>
          </a:prstGeom>
        </p:spPr>
        <p:txBody>
          <a:bodyPr spcFirstLastPara="1" wrap="square" lIns="91425" tIns="91425" rIns="91425" bIns="91425" anchor="t" anchorCtr="0">
            <a:noAutofit/>
          </a:bodyPr>
          <a:lstStyle/>
          <a:p>
            <a:r>
              <a:rPr lang="en-US">
                <a:solidFill>
                  <a:schemeClr val="accent3">
                    <a:lumMod val="75000"/>
                  </a:schemeClr>
                </a:solidFill>
              </a:rPr>
              <a:t>3.4. </a:t>
            </a:r>
            <a:r>
              <a:rPr lang="en-US" err="1">
                <a:solidFill>
                  <a:schemeClr val="accent3">
                    <a:lumMod val="75000"/>
                  </a:schemeClr>
                </a:solidFill>
              </a:rPr>
              <a:t>Xây</a:t>
            </a:r>
            <a:r>
              <a:rPr lang="en-US">
                <a:solidFill>
                  <a:schemeClr val="accent3">
                    <a:lumMod val="75000"/>
                  </a:schemeClr>
                </a:solidFill>
              </a:rPr>
              <a:t> </a:t>
            </a:r>
            <a:r>
              <a:rPr lang="en-US" err="1">
                <a:solidFill>
                  <a:schemeClr val="accent3">
                    <a:lumMod val="75000"/>
                  </a:schemeClr>
                </a:solidFill>
              </a:rPr>
              <a:t>dựng</a:t>
            </a:r>
            <a:r>
              <a:rPr lang="en-US">
                <a:solidFill>
                  <a:schemeClr val="accent3">
                    <a:lumMod val="75000"/>
                  </a:schemeClr>
                </a:solidFill>
              </a:rPr>
              <a:t> </a:t>
            </a:r>
            <a:r>
              <a:rPr lang="en-US" err="1">
                <a:solidFill>
                  <a:schemeClr val="accent3">
                    <a:lumMod val="75000"/>
                  </a:schemeClr>
                </a:solidFill>
              </a:rPr>
              <a:t>mô</a:t>
            </a:r>
            <a:r>
              <a:rPr lang="en-US">
                <a:solidFill>
                  <a:schemeClr val="accent3">
                    <a:lumMod val="75000"/>
                  </a:schemeClr>
                </a:solidFill>
              </a:rPr>
              <a:t> </a:t>
            </a:r>
            <a:r>
              <a:rPr lang="en-US" err="1">
                <a:solidFill>
                  <a:schemeClr val="accent3">
                    <a:lumMod val="75000"/>
                  </a:schemeClr>
                </a:solidFill>
              </a:rPr>
              <a:t>hình</a:t>
            </a:r>
          </a:p>
        </p:txBody>
      </p:sp>
      <p:sp>
        <p:nvSpPr>
          <p:cNvPr id="2" name="Google Shape;322;p38">
            <a:extLst>
              <a:ext uri="{FF2B5EF4-FFF2-40B4-BE49-F238E27FC236}">
                <a16:creationId xmlns:a16="http://schemas.microsoft.com/office/drawing/2014/main" id="{D07CF5C6-8B18-B719-0756-5A0E4CC62864}"/>
              </a:ext>
            </a:extLst>
          </p:cNvPr>
          <p:cNvSpPr txBox="1">
            <a:spLocks/>
          </p:cNvSpPr>
          <p:nvPr/>
        </p:nvSpPr>
        <p:spPr>
          <a:xfrm>
            <a:off x="415246" y="766602"/>
            <a:ext cx="8728754" cy="3760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2FFB7"/>
              </a:buClr>
              <a:buSzPts val="1100"/>
              <a:buFont typeface="Nunito Light"/>
              <a:buChar char="●"/>
              <a:defRPr sz="1200" b="0" i="0" u="none" strike="noStrike" cap="none">
                <a:solidFill>
                  <a:srgbClr val="434343"/>
                </a:solidFill>
                <a:latin typeface="Albert Sans"/>
                <a:ea typeface="Albert Sans"/>
                <a:cs typeface="Albert Sans"/>
                <a:sym typeface="Albert Sans"/>
              </a:defRPr>
            </a:lvl1pPr>
            <a:lvl2pPr marL="914400" marR="0" lvl="1" indent="-298450" algn="l" rtl="0">
              <a:lnSpc>
                <a:spcPct val="115000"/>
              </a:lnSpc>
              <a:spcBef>
                <a:spcPts val="0"/>
              </a:spcBef>
              <a:spcAft>
                <a:spcPts val="0"/>
              </a:spcAft>
              <a:buClr>
                <a:srgbClr val="FFC800"/>
              </a:buClr>
              <a:buSzPts val="1100"/>
              <a:buFont typeface="Nunito Light"/>
              <a:buChar char="○"/>
              <a:defRPr sz="1100" b="0" i="0" u="none" strike="noStrike" cap="none">
                <a:solidFill>
                  <a:srgbClr val="434343"/>
                </a:solidFill>
                <a:latin typeface="Albert Sans"/>
                <a:ea typeface="Albert Sans"/>
                <a:cs typeface="Albert Sans"/>
                <a:sym typeface="Albert Sans"/>
              </a:defRPr>
            </a:lvl2pPr>
            <a:lvl3pPr marL="1371600" marR="0" lvl="2" indent="-298450" algn="l" rtl="0">
              <a:lnSpc>
                <a:spcPct val="115000"/>
              </a:lnSpc>
              <a:spcBef>
                <a:spcPts val="1600"/>
              </a:spcBef>
              <a:spcAft>
                <a:spcPts val="0"/>
              </a:spcAft>
              <a:buClr>
                <a:srgbClr val="FFC800"/>
              </a:buClr>
              <a:buSzPts val="1100"/>
              <a:buFont typeface="Nunito Light"/>
              <a:buChar char="■"/>
              <a:defRPr sz="1100" b="0" i="0" u="none" strike="noStrike" cap="none">
                <a:solidFill>
                  <a:srgbClr val="434343"/>
                </a:solidFill>
                <a:latin typeface="Albert Sans"/>
                <a:ea typeface="Albert Sans"/>
                <a:cs typeface="Albert Sans"/>
                <a:sym typeface="Albert Sans"/>
              </a:defRPr>
            </a:lvl3pPr>
            <a:lvl4pPr marL="1828800" marR="0" lvl="3" indent="-298450" algn="l" rtl="0">
              <a:lnSpc>
                <a:spcPct val="115000"/>
              </a:lnSpc>
              <a:spcBef>
                <a:spcPts val="1600"/>
              </a:spcBef>
              <a:spcAft>
                <a:spcPts val="0"/>
              </a:spcAft>
              <a:buClr>
                <a:srgbClr val="FFC800"/>
              </a:buClr>
              <a:buSzPts val="1100"/>
              <a:buFont typeface="Nunito Light"/>
              <a:buChar char="●"/>
              <a:defRPr sz="1100" b="0" i="0" u="none" strike="noStrike" cap="none">
                <a:solidFill>
                  <a:srgbClr val="434343"/>
                </a:solidFill>
                <a:latin typeface="Albert Sans"/>
                <a:ea typeface="Albert Sans"/>
                <a:cs typeface="Albert Sans"/>
                <a:sym typeface="Albert Sans"/>
              </a:defRPr>
            </a:lvl4pPr>
            <a:lvl5pPr marL="2286000" marR="0" lvl="4"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5pPr>
            <a:lvl6pPr marL="2743200" marR="0" lvl="5"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6pPr>
            <a:lvl7pPr marL="3200400" marR="0" lvl="6"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7pPr>
            <a:lvl8pPr marL="3657600" marR="0" lvl="7"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8pPr>
            <a:lvl9pPr marL="4114800" marR="0" lvl="8" indent="-298450" algn="l" rtl="0">
              <a:lnSpc>
                <a:spcPct val="115000"/>
              </a:lnSpc>
              <a:spcBef>
                <a:spcPts val="1600"/>
              </a:spcBef>
              <a:spcAft>
                <a:spcPts val="160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9pPr>
          </a:lstStyle>
          <a:p>
            <a:pPr marL="0" indent="0" algn="just">
              <a:lnSpc>
                <a:spcPct val="150000"/>
              </a:lnSpc>
              <a:buFont typeface="Nunito Light"/>
              <a:buNone/>
            </a:pPr>
            <a:r>
              <a:rPr lang="en-US" sz="2400" b="1" err="1">
                <a:solidFill>
                  <a:schemeClr val="dk1"/>
                </a:solidFill>
                <a:latin typeface="Manrope"/>
                <a:ea typeface="Manrope"/>
                <a:cs typeface="Manrope"/>
                <a:sym typeface="Manrope"/>
              </a:rPr>
              <a:t>Tối</a:t>
            </a:r>
            <a:r>
              <a:rPr lang="en-US" sz="2400" b="1">
                <a:solidFill>
                  <a:schemeClr val="dk1"/>
                </a:solidFill>
                <a:latin typeface="Manrope"/>
                <a:ea typeface="Manrope"/>
                <a:cs typeface="Manrope"/>
                <a:sym typeface="Manrope"/>
              </a:rPr>
              <a:t> </a:t>
            </a:r>
            <a:r>
              <a:rPr lang="en-US" sz="2400" b="1" err="1">
                <a:solidFill>
                  <a:schemeClr val="dk1"/>
                </a:solidFill>
                <a:latin typeface="Manrope"/>
                <a:ea typeface="Manrope"/>
                <a:cs typeface="Manrope"/>
                <a:sym typeface="Manrope"/>
              </a:rPr>
              <a:t>ưu</a:t>
            </a:r>
            <a:r>
              <a:rPr lang="en-US" sz="2400" b="1">
                <a:solidFill>
                  <a:schemeClr val="dk1"/>
                </a:solidFill>
                <a:latin typeface="Manrope"/>
                <a:ea typeface="Manrope"/>
                <a:cs typeface="Manrope"/>
                <a:sym typeface="Manrope"/>
              </a:rPr>
              <a:t> </a:t>
            </a:r>
            <a:r>
              <a:rPr lang="en-US" sz="2400" b="1" err="1">
                <a:solidFill>
                  <a:schemeClr val="dk1"/>
                </a:solidFill>
                <a:latin typeface="Manrope"/>
                <a:ea typeface="Manrope"/>
                <a:cs typeface="Manrope"/>
                <a:sym typeface="Manrope"/>
              </a:rPr>
              <a:t>hóa</a:t>
            </a:r>
            <a:r>
              <a:rPr lang="en-US" sz="2400" b="1">
                <a:solidFill>
                  <a:schemeClr val="dk1"/>
                </a:solidFill>
                <a:latin typeface="Manrope"/>
                <a:ea typeface="Manrope"/>
                <a:cs typeface="Manrope"/>
                <a:sym typeface="Manrope"/>
              </a:rPr>
              <a:t> </a:t>
            </a:r>
            <a:r>
              <a:rPr lang="en-US" sz="2400" b="1" err="1">
                <a:solidFill>
                  <a:schemeClr val="dk1"/>
                </a:solidFill>
                <a:latin typeface="Manrope"/>
                <a:ea typeface="Manrope"/>
                <a:cs typeface="Manrope"/>
                <a:sym typeface="Manrope"/>
              </a:rPr>
              <a:t>tham</a:t>
            </a:r>
            <a:r>
              <a:rPr lang="en-US" sz="2400" b="1">
                <a:solidFill>
                  <a:schemeClr val="dk1"/>
                </a:solidFill>
                <a:latin typeface="Manrope"/>
                <a:ea typeface="Manrope"/>
                <a:cs typeface="Manrope"/>
                <a:sym typeface="Manrope"/>
              </a:rPr>
              <a:t> </a:t>
            </a:r>
            <a:r>
              <a:rPr lang="en-US" sz="2400" b="1" err="1">
                <a:solidFill>
                  <a:schemeClr val="dk1"/>
                </a:solidFill>
                <a:latin typeface="Manrope"/>
                <a:ea typeface="Manrope"/>
                <a:cs typeface="Manrope"/>
                <a:sym typeface="Manrope"/>
              </a:rPr>
              <a:t>số</a:t>
            </a:r>
            <a:r>
              <a:rPr lang="en-US" sz="2400" b="1">
                <a:solidFill>
                  <a:schemeClr val="dk1"/>
                </a:solidFill>
                <a:latin typeface="Manrope"/>
                <a:ea typeface="Manrope"/>
                <a:cs typeface="Manrope"/>
                <a:sym typeface="Manrope"/>
              </a:rPr>
              <a:t>:</a:t>
            </a:r>
            <a:endParaRPr lang="vi-VN" sz="2400" b="1">
              <a:solidFill>
                <a:schemeClr val="dk1"/>
              </a:solidFill>
              <a:latin typeface="Manrope"/>
              <a:ea typeface="Manrope"/>
              <a:cs typeface="Manrope"/>
              <a:sym typeface="Manrope"/>
            </a:endParaRPr>
          </a:p>
          <a:p>
            <a:pPr marL="330200" indent="-285750" algn="just">
              <a:lnSpc>
                <a:spcPct val="150000"/>
              </a:lnSpc>
              <a:spcBef>
                <a:spcPts val="300"/>
              </a:spcBef>
              <a:buClr>
                <a:srgbClr val="191919"/>
              </a:buClr>
              <a:buFont typeface="Albert Sans"/>
              <a:buChar char="●"/>
            </a:pPr>
            <a:r>
              <a:rPr lang="en-US" sz="1800" err="1">
                <a:solidFill>
                  <a:schemeClr val="dk1"/>
                </a:solidFill>
                <a:latin typeface="Manrope"/>
              </a:rPr>
              <a:t>Sử</a:t>
            </a:r>
            <a:r>
              <a:rPr lang="en-US" sz="1800">
                <a:solidFill>
                  <a:schemeClr val="dk1"/>
                </a:solidFill>
                <a:latin typeface="Manrope"/>
              </a:rPr>
              <a:t> </a:t>
            </a:r>
            <a:r>
              <a:rPr lang="en-US" sz="1800" err="1">
                <a:solidFill>
                  <a:schemeClr val="dk1"/>
                </a:solidFill>
                <a:latin typeface="Manrope"/>
              </a:rPr>
              <a:t>dụng</a:t>
            </a:r>
            <a:r>
              <a:rPr lang="en-US" sz="1800">
                <a:solidFill>
                  <a:schemeClr val="dk1"/>
                </a:solidFill>
                <a:latin typeface="Manrope"/>
              </a:rPr>
              <a:t> </a:t>
            </a:r>
            <a:r>
              <a:rPr lang="en-US" sz="1800" err="1">
                <a:solidFill>
                  <a:schemeClr val="dk1"/>
                </a:solidFill>
                <a:latin typeface="Manrope"/>
              </a:rPr>
              <a:t>MLPRegressor</a:t>
            </a:r>
            <a:r>
              <a:rPr lang="en-US" sz="1800">
                <a:solidFill>
                  <a:schemeClr val="dk1"/>
                </a:solidFill>
                <a:latin typeface="Manrope"/>
              </a:rPr>
              <a:t> </a:t>
            </a:r>
            <a:r>
              <a:rPr lang="en-US" sz="1800" err="1">
                <a:solidFill>
                  <a:schemeClr val="dk1"/>
                </a:solidFill>
                <a:latin typeface="Manrope"/>
              </a:rPr>
              <a:t>của</a:t>
            </a:r>
            <a:r>
              <a:rPr lang="en-US" sz="1800">
                <a:solidFill>
                  <a:schemeClr val="dk1"/>
                </a:solidFill>
                <a:latin typeface="Manrope"/>
              </a:rPr>
              <a:t> </a:t>
            </a:r>
            <a:r>
              <a:rPr lang="en-US" sz="1800" err="1">
                <a:solidFill>
                  <a:schemeClr val="dk1"/>
                </a:solidFill>
                <a:latin typeface="Manrope"/>
              </a:rPr>
              <a:t>thư</a:t>
            </a:r>
            <a:r>
              <a:rPr lang="en-US" sz="1800">
                <a:solidFill>
                  <a:schemeClr val="dk1"/>
                </a:solidFill>
                <a:latin typeface="Manrope"/>
              </a:rPr>
              <a:t> </a:t>
            </a:r>
            <a:r>
              <a:rPr lang="en-US" sz="1800" err="1">
                <a:solidFill>
                  <a:schemeClr val="dk1"/>
                </a:solidFill>
                <a:latin typeface="Manrope"/>
              </a:rPr>
              <a:t>viện</a:t>
            </a:r>
            <a:r>
              <a:rPr lang="en-US" sz="1800">
                <a:solidFill>
                  <a:schemeClr val="dk1"/>
                </a:solidFill>
                <a:latin typeface="Manrope"/>
              </a:rPr>
              <a:t> Scikit-learn.</a:t>
            </a:r>
          </a:p>
          <a:p>
            <a:pPr marL="241300" indent="-196850" algn="just">
              <a:lnSpc>
                <a:spcPct val="150000"/>
              </a:lnSpc>
              <a:spcBef>
                <a:spcPts val="300"/>
              </a:spcBef>
              <a:buClr>
                <a:schemeClr val="dk1"/>
              </a:buClr>
              <a:buFont typeface="Albert Sans"/>
              <a:buChar char="●"/>
            </a:pPr>
            <a:r>
              <a:rPr lang="en-US" sz="1800" err="1">
                <a:solidFill>
                  <a:schemeClr val="dk1"/>
                </a:solidFill>
                <a:latin typeface="Manrope"/>
              </a:rPr>
              <a:t>Sử</a:t>
            </a:r>
            <a:r>
              <a:rPr lang="en-US" sz="1800">
                <a:solidFill>
                  <a:schemeClr val="dk1"/>
                </a:solidFill>
                <a:latin typeface="Manrope"/>
              </a:rPr>
              <a:t> </a:t>
            </a:r>
            <a:r>
              <a:rPr lang="en-US" sz="1800" err="1">
                <a:solidFill>
                  <a:schemeClr val="dk1"/>
                </a:solidFill>
                <a:latin typeface="Manrope"/>
              </a:rPr>
              <a:t>dụng</a:t>
            </a:r>
            <a:r>
              <a:rPr lang="en-US" sz="1800">
                <a:solidFill>
                  <a:schemeClr val="dk1"/>
                </a:solidFill>
                <a:latin typeface="Manrope"/>
              </a:rPr>
              <a:t> the distributed evolutionary algorithm in Python (DEAP) framework.</a:t>
            </a:r>
            <a:endParaRPr lang="en-US">
              <a:solidFill>
                <a:schemeClr val="dk1"/>
              </a:solidFill>
              <a:latin typeface="Manrope"/>
            </a:endParaRPr>
          </a:p>
          <a:p>
            <a:pPr marL="241300" indent="-196850" algn="just">
              <a:lnSpc>
                <a:spcPct val="150000"/>
              </a:lnSpc>
              <a:spcBef>
                <a:spcPts val="300"/>
              </a:spcBef>
              <a:buClr>
                <a:schemeClr val="dk1"/>
              </a:buClr>
              <a:buFont typeface="Albert Sans"/>
              <a:buChar char="●"/>
            </a:pPr>
            <a:r>
              <a:rPr lang="vi-VN" sz="1800">
                <a:solidFill>
                  <a:schemeClr val="dk1"/>
                </a:solidFill>
                <a:latin typeface="Manrope"/>
              </a:rPr>
              <a:t>Thuật toán </a:t>
            </a:r>
            <a:r>
              <a:rPr lang="vi-VN" sz="1800" err="1">
                <a:solidFill>
                  <a:schemeClr val="dk1"/>
                </a:solidFill>
                <a:latin typeface="Manrope"/>
              </a:rPr>
              <a:t>grid</a:t>
            </a:r>
            <a:r>
              <a:rPr lang="vi-VN" sz="1800">
                <a:solidFill>
                  <a:schemeClr val="dk1"/>
                </a:solidFill>
                <a:latin typeface="Manrope"/>
              </a:rPr>
              <a:t> </a:t>
            </a:r>
            <a:r>
              <a:rPr lang="vi-VN" sz="1800" err="1">
                <a:solidFill>
                  <a:schemeClr val="dk1"/>
                </a:solidFill>
                <a:latin typeface="Manrope"/>
              </a:rPr>
              <a:t>search</a:t>
            </a:r>
            <a:r>
              <a:rPr lang="vi-VN" sz="1800">
                <a:solidFill>
                  <a:schemeClr val="dk1"/>
                </a:solidFill>
                <a:latin typeface="Manrope"/>
              </a:rPr>
              <a:t> sử dụng để xác định các tham số tối ưu cho ANN và GA</a:t>
            </a:r>
            <a:r>
              <a:rPr lang="en-US" sz="1800">
                <a:solidFill>
                  <a:schemeClr val="dk1"/>
                </a:solidFill>
                <a:latin typeface="Manrope"/>
              </a:rPr>
              <a:t>.</a:t>
            </a:r>
          </a:p>
          <a:p>
            <a:pPr marL="241300" indent="-196850" algn="just">
              <a:lnSpc>
                <a:spcPct val="150000"/>
              </a:lnSpc>
              <a:spcBef>
                <a:spcPts val="300"/>
              </a:spcBef>
              <a:buClr>
                <a:srgbClr val="191919"/>
              </a:buClr>
              <a:buFont typeface="Albert Sans"/>
              <a:buChar char="●"/>
            </a:pPr>
            <a:r>
              <a:rPr lang="en-US" sz="1800">
                <a:solidFill>
                  <a:schemeClr val="dk1"/>
                </a:solidFill>
                <a:latin typeface="Manrope"/>
              </a:rPr>
              <a:t>C</a:t>
            </a:r>
            <a:r>
              <a:rPr lang="vi-VN" sz="1800">
                <a:solidFill>
                  <a:schemeClr val="dk1"/>
                </a:solidFill>
                <a:latin typeface="Manrope"/>
              </a:rPr>
              <a:t>ác giải pháp được đa dạng hóa thông qua Đột biến (</a:t>
            </a:r>
            <a:r>
              <a:rPr lang="vi-VN" sz="1800" err="1">
                <a:solidFill>
                  <a:schemeClr val="dk1"/>
                </a:solidFill>
                <a:latin typeface="Manrope"/>
              </a:rPr>
              <a:t>mutation</a:t>
            </a:r>
            <a:r>
              <a:rPr lang="vi-VN" sz="1800">
                <a:solidFill>
                  <a:schemeClr val="dk1"/>
                </a:solidFill>
                <a:latin typeface="Manrope"/>
              </a:rPr>
              <a:t>) và Lai chéo (</a:t>
            </a:r>
            <a:r>
              <a:rPr lang="vi-VN" sz="1800" err="1">
                <a:solidFill>
                  <a:schemeClr val="dk1"/>
                </a:solidFill>
                <a:latin typeface="Manrope"/>
              </a:rPr>
              <a:t>Crossover</a:t>
            </a:r>
            <a:r>
              <a:rPr lang="en-US" sz="1800">
                <a:solidFill>
                  <a:schemeClr val="dk1"/>
                </a:solidFill>
                <a:latin typeface="Manrope"/>
              </a:rPr>
              <a:t>).</a:t>
            </a:r>
          </a:p>
          <a:p>
            <a:pPr marL="241300" indent="-196850" algn="just">
              <a:lnSpc>
                <a:spcPct val="150000"/>
              </a:lnSpc>
              <a:spcBef>
                <a:spcPts val="300"/>
              </a:spcBef>
              <a:buClr>
                <a:schemeClr val="dk1"/>
              </a:buClr>
              <a:buFont typeface="Albert Sans"/>
              <a:buChar char="●"/>
            </a:pPr>
            <a:r>
              <a:rPr lang="vi-VN" sz="1800">
                <a:solidFill>
                  <a:schemeClr val="dk1"/>
                </a:solidFill>
                <a:latin typeface="Manrope"/>
              </a:rPr>
              <a:t>ANN sẽ đánh giá giải pháp bằng cách ước lượng các giá trị phù hợp </a:t>
            </a:r>
            <a:r>
              <a:rPr lang="vi-VN" sz="1800" err="1">
                <a:solidFill>
                  <a:schemeClr val="dk1"/>
                </a:solidFill>
                <a:latin typeface="Manrope"/>
              </a:rPr>
              <a:t>nhấ</a:t>
            </a:r>
            <a:r>
              <a:rPr lang="en-US" sz="1800">
                <a:solidFill>
                  <a:schemeClr val="dk1"/>
                </a:solidFill>
                <a:latin typeface="Manrope"/>
              </a:rPr>
              <a:t>t.</a:t>
            </a:r>
            <a:endParaRPr lang="vi-VN" sz="2800">
              <a:solidFill>
                <a:schemeClr val="dk1"/>
              </a:solidFill>
              <a:latin typeface="Manrope"/>
            </a:endParaRPr>
          </a:p>
          <a:p>
            <a:pPr marL="0" indent="0">
              <a:spcBef>
                <a:spcPts val="300"/>
              </a:spcBef>
              <a:buFont typeface="Nunito Light"/>
              <a:buNone/>
            </a:pPr>
            <a:endParaRPr lang="vi-VN" sz="1050">
              <a:solidFill>
                <a:schemeClr val="dk1"/>
              </a:solidFill>
            </a:endParaRPr>
          </a:p>
        </p:txBody>
      </p:sp>
    </p:spTree>
    <p:extLst>
      <p:ext uri="{BB962C8B-B14F-4D97-AF65-F5344CB8AC3E}">
        <p14:creationId xmlns:p14="http://schemas.microsoft.com/office/powerpoint/2010/main" val="498931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body" idx="1"/>
          </p:nvPr>
        </p:nvSpPr>
        <p:spPr>
          <a:xfrm>
            <a:off x="415565" y="701736"/>
            <a:ext cx="8233161" cy="2743200"/>
          </a:xfrm>
          <a:prstGeom prst="rect">
            <a:avLst/>
          </a:prstGeom>
        </p:spPr>
        <p:txBody>
          <a:bodyPr spcFirstLastPara="1" wrap="square" lIns="91425" tIns="91425" rIns="91425" bIns="91425" anchor="t" anchorCtr="0">
            <a:noAutofit/>
          </a:bodyPr>
          <a:lstStyle/>
          <a:p>
            <a:pPr marL="241300" lvl="0" indent="0" algn="l" rtl="0">
              <a:spcBef>
                <a:spcPts val="300"/>
              </a:spcBef>
              <a:spcAft>
                <a:spcPts val="0"/>
              </a:spcAft>
              <a:buNone/>
            </a:pPr>
            <a:endParaRPr sz="1100">
              <a:solidFill>
                <a:schemeClr val="dk1"/>
              </a:solidFill>
            </a:endParaRPr>
          </a:p>
          <a:p>
            <a:pPr marL="0" lvl="0" indent="0" algn="l" rtl="0">
              <a:spcBef>
                <a:spcPts val="300"/>
              </a:spcBef>
              <a:spcAft>
                <a:spcPts val="0"/>
              </a:spcAft>
              <a:buNone/>
            </a:pPr>
            <a:endParaRPr sz="1000">
              <a:solidFill>
                <a:schemeClr val="dk1"/>
              </a:solidFill>
            </a:endParaRPr>
          </a:p>
        </p:txBody>
      </p:sp>
      <p:sp>
        <p:nvSpPr>
          <p:cNvPr id="323" name="Google Shape;323;p38"/>
          <p:cNvSpPr txBox="1">
            <a:spLocks noGrp="1"/>
          </p:cNvSpPr>
          <p:nvPr>
            <p:ph type="title"/>
          </p:nvPr>
        </p:nvSpPr>
        <p:spPr>
          <a:xfrm>
            <a:off x="495274" y="175036"/>
            <a:ext cx="7704000" cy="572700"/>
          </a:xfrm>
          <a:prstGeom prst="rect">
            <a:avLst/>
          </a:prstGeom>
        </p:spPr>
        <p:txBody>
          <a:bodyPr spcFirstLastPara="1" wrap="square" lIns="91425" tIns="91425" rIns="91425" bIns="91425" anchor="t" anchorCtr="0">
            <a:noAutofit/>
          </a:bodyPr>
          <a:lstStyle/>
          <a:p>
            <a:r>
              <a:rPr lang="en-US">
                <a:solidFill>
                  <a:schemeClr val="accent3">
                    <a:lumMod val="75000"/>
                  </a:schemeClr>
                </a:solidFill>
              </a:rPr>
              <a:t>3.4. Xây dựng mô hình</a:t>
            </a:r>
          </a:p>
        </p:txBody>
      </p:sp>
      <p:sp>
        <p:nvSpPr>
          <p:cNvPr id="2" name="Google Shape;322;p38">
            <a:extLst>
              <a:ext uri="{FF2B5EF4-FFF2-40B4-BE49-F238E27FC236}">
                <a16:creationId xmlns:a16="http://schemas.microsoft.com/office/drawing/2014/main" id="{D07CF5C6-8B18-B719-0756-5A0E4CC62864}"/>
              </a:ext>
            </a:extLst>
          </p:cNvPr>
          <p:cNvSpPr txBox="1">
            <a:spLocks/>
          </p:cNvSpPr>
          <p:nvPr/>
        </p:nvSpPr>
        <p:spPr>
          <a:xfrm>
            <a:off x="547766" y="745016"/>
            <a:ext cx="8233161" cy="3760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2FFB7"/>
              </a:buClr>
              <a:buSzPts val="1100"/>
              <a:buFont typeface="Nunito Light"/>
              <a:buChar char="●"/>
              <a:defRPr sz="1200" b="0" i="0" u="none" strike="noStrike" cap="none">
                <a:solidFill>
                  <a:srgbClr val="434343"/>
                </a:solidFill>
                <a:latin typeface="Albert Sans"/>
                <a:ea typeface="Albert Sans"/>
                <a:cs typeface="Albert Sans"/>
                <a:sym typeface="Albert Sans"/>
              </a:defRPr>
            </a:lvl1pPr>
            <a:lvl2pPr marL="914400" marR="0" lvl="1" indent="-298450" algn="l" rtl="0">
              <a:lnSpc>
                <a:spcPct val="115000"/>
              </a:lnSpc>
              <a:spcBef>
                <a:spcPts val="0"/>
              </a:spcBef>
              <a:spcAft>
                <a:spcPts val="0"/>
              </a:spcAft>
              <a:buClr>
                <a:srgbClr val="FFC800"/>
              </a:buClr>
              <a:buSzPts val="1100"/>
              <a:buFont typeface="Nunito Light"/>
              <a:buChar char="○"/>
              <a:defRPr sz="1100" b="0" i="0" u="none" strike="noStrike" cap="none">
                <a:solidFill>
                  <a:srgbClr val="434343"/>
                </a:solidFill>
                <a:latin typeface="Albert Sans"/>
                <a:ea typeface="Albert Sans"/>
                <a:cs typeface="Albert Sans"/>
                <a:sym typeface="Albert Sans"/>
              </a:defRPr>
            </a:lvl2pPr>
            <a:lvl3pPr marL="1371600" marR="0" lvl="2" indent="-298450" algn="l" rtl="0">
              <a:lnSpc>
                <a:spcPct val="115000"/>
              </a:lnSpc>
              <a:spcBef>
                <a:spcPts val="1600"/>
              </a:spcBef>
              <a:spcAft>
                <a:spcPts val="0"/>
              </a:spcAft>
              <a:buClr>
                <a:srgbClr val="FFC800"/>
              </a:buClr>
              <a:buSzPts val="1100"/>
              <a:buFont typeface="Nunito Light"/>
              <a:buChar char="■"/>
              <a:defRPr sz="1100" b="0" i="0" u="none" strike="noStrike" cap="none">
                <a:solidFill>
                  <a:srgbClr val="434343"/>
                </a:solidFill>
                <a:latin typeface="Albert Sans"/>
                <a:ea typeface="Albert Sans"/>
                <a:cs typeface="Albert Sans"/>
                <a:sym typeface="Albert Sans"/>
              </a:defRPr>
            </a:lvl3pPr>
            <a:lvl4pPr marL="1828800" marR="0" lvl="3" indent="-298450" algn="l" rtl="0">
              <a:lnSpc>
                <a:spcPct val="115000"/>
              </a:lnSpc>
              <a:spcBef>
                <a:spcPts val="1600"/>
              </a:spcBef>
              <a:spcAft>
                <a:spcPts val="0"/>
              </a:spcAft>
              <a:buClr>
                <a:srgbClr val="FFC800"/>
              </a:buClr>
              <a:buSzPts val="1100"/>
              <a:buFont typeface="Nunito Light"/>
              <a:buChar char="●"/>
              <a:defRPr sz="1100" b="0" i="0" u="none" strike="noStrike" cap="none">
                <a:solidFill>
                  <a:srgbClr val="434343"/>
                </a:solidFill>
                <a:latin typeface="Albert Sans"/>
                <a:ea typeface="Albert Sans"/>
                <a:cs typeface="Albert Sans"/>
                <a:sym typeface="Albert Sans"/>
              </a:defRPr>
            </a:lvl4pPr>
            <a:lvl5pPr marL="2286000" marR="0" lvl="4"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5pPr>
            <a:lvl6pPr marL="2743200" marR="0" lvl="5"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6pPr>
            <a:lvl7pPr marL="3200400" marR="0" lvl="6"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7pPr>
            <a:lvl8pPr marL="3657600" marR="0" lvl="7"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8pPr>
            <a:lvl9pPr marL="4114800" marR="0" lvl="8" indent="-298450" algn="l" rtl="0">
              <a:lnSpc>
                <a:spcPct val="115000"/>
              </a:lnSpc>
              <a:spcBef>
                <a:spcPts val="1600"/>
              </a:spcBef>
              <a:spcAft>
                <a:spcPts val="160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9pPr>
          </a:lstStyle>
          <a:p>
            <a:pPr marL="0" indent="0">
              <a:lnSpc>
                <a:spcPct val="150000"/>
              </a:lnSpc>
              <a:buFont typeface="Nunito Light"/>
              <a:buNone/>
            </a:pPr>
            <a:r>
              <a:rPr lang="en-US" sz="2400" b="1" err="1">
                <a:solidFill>
                  <a:schemeClr val="dk1"/>
                </a:solidFill>
                <a:latin typeface="Manrope"/>
                <a:ea typeface="Manrope"/>
                <a:cs typeface="Manrope"/>
                <a:sym typeface="Manrope"/>
              </a:rPr>
              <a:t>Triển</a:t>
            </a:r>
            <a:r>
              <a:rPr lang="en-US" sz="2400" b="1">
                <a:solidFill>
                  <a:schemeClr val="dk1"/>
                </a:solidFill>
                <a:latin typeface="Manrope"/>
                <a:ea typeface="Manrope"/>
                <a:cs typeface="Manrope"/>
                <a:sym typeface="Manrope"/>
              </a:rPr>
              <a:t> </a:t>
            </a:r>
            <a:r>
              <a:rPr lang="en-US" sz="2400" b="1" err="1">
                <a:solidFill>
                  <a:schemeClr val="dk1"/>
                </a:solidFill>
                <a:latin typeface="Manrope"/>
                <a:ea typeface="Manrope"/>
                <a:cs typeface="Manrope"/>
                <a:sym typeface="Manrope"/>
              </a:rPr>
              <a:t>khai</a:t>
            </a:r>
            <a:r>
              <a:rPr lang="en-US" sz="2400" b="1">
                <a:solidFill>
                  <a:schemeClr val="dk1"/>
                </a:solidFill>
                <a:latin typeface="Manrope"/>
                <a:ea typeface="Manrope"/>
                <a:cs typeface="Manrope"/>
                <a:sym typeface="Manrope"/>
              </a:rPr>
              <a:t> </a:t>
            </a:r>
            <a:r>
              <a:rPr lang="en-US" sz="2400" b="1" err="1">
                <a:solidFill>
                  <a:schemeClr val="dk1"/>
                </a:solidFill>
                <a:latin typeface="Manrope"/>
                <a:ea typeface="Manrope"/>
                <a:cs typeface="Manrope"/>
                <a:sym typeface="Manrope"/>
              </a:rPr>
              <a:t>hệ</a:t>
            </a:r>
            <a:r>
              <a:rPr lang="en-US" sz="2400" b="1">
                <a:solidFill>
                  <a:schemeClr val="dk1"/>
                </a:solidFill>
                <a:latin typeface="Manrope"/>
                <a:ea typeface="Manrope"/>
                <a:cs typeface="Manrope"/>
                <a:sym typeface="Manrope"/>
              </a:rPr>
              <a:t> </a:t>
            </a:r>
            <a:r>
              <a:rPr lang="en-US" sz="2400" b="1" err="1">
                <a:solidFill>
                  <a:schemeClr val="dk1"/>
                </a:solidFill>
                <a:latin typeface="Manrope"/>
                <a:ea typeface="Manrope"/>
                <a:cs typeface="Manrope"/>
                <a:sym typeface="Manrope"/>
              </a:rPr>
              <a:t>thống</a:t>
            </a:r>
            <a:r>
              <a:rPr lang="en-US" sz="2400" b="1">
                <a:solidFill>
                  <a:schemeClr val="dk1"/>
                </a:solidFill>
                <a:latin typeface="Manrope"/>
                <a:ea typeface="Manrope"/>
                <a:cs typeface="Manrope"/>
                <a:sym typeface="Manrope"/>
              </a:rPr>
              <a:t>:</a:t>
            </a:r>
            <a:endParaRPr lang="vi-VN" sz="2400" b="1">
              <a:solidFill>
                <a:schemeClr val="dk1"/>
              </a:solidFill>
              <a:latin typeface="Manrope"/>
              <a:ea typeface="Manrope"/>
              <a:cs typeface="Manrope"/>
              <a:sym typeface="Manrope"/>
            </a:endParaRPr>
          </a:p>
          <a:p>
            <a:pPr marL="241300" indent="-196850" algn="just">
              <a:lnSpc>
                <a:spcPct val="150000"/>
              </a:lnSpc>
              <a:spcBef>
                <a:spcPts val="300"/>
              </a:spcBef>
              <a:buClr>
                <a:schemeClr val="dk1"/>
              </a:buClr>
              <a:buFont typeface="Albert Sans"/>
              <a:buChar char="●"/>
            </a:pPr>
            <a:r>
              <a:rPr lang="en-US" sz="1800">
                <a:solidFill>
                  <a:schemeClr val="dk1"/>
                </a:solidFill>
                <a:latin typeface="Manrope"/>
              </a:rPr>
              <a:t>N</a:t>
            </a:r>
            <a:r>
              <a:rPr lang="vi-VN" sz="1800">
                <a:solidFill>
                  <a:schemeClr val="dk1"/>
                </a:solidFill>
                <a:latin typeface="Manrope"/>
              </a:rPr>
              <a:t>gười ra quyết định có thể xem danh sách các giải pháp tối ưu</a:t>
            </a:r>
            <a:r>
              <a:rPr lang="en-US" sz="1800">
                <a:solidFill>
                  <a:schemeClr val="dk1"/>
                </a:solidFill>
                <a:latin typeface="Manrope"/>
              </a:rPr>
              <a:t>.</a:t>
            </a:r>
            <a:endParaRPr lang="vi-VN">
              <a:solidFill>
                <a:schemeClr val="dk1"/>
              </a:solidFill>
              <a:latin typeface="Manrope"/>
            </a:endParaRPr>
          </a:p>
          <a:p>
            <a:pPr marL="241300" indent="-196850" algn="just">
              <a:lnSpc>
                <a:spcPct val="150000"/>
              </a:lnSpc>
              <a:spcBef>
                <a:spcPts val="300"/>
              </a:spcBef>
              <a:buClr>
                <a:schemeClr val="dk1"/>
              </a:buClr>
              <a:buFont typeface="Albert Sans"/>
              <a:buChar char="●"/>
            </a:pPr>
            <a:r>
              <a:rPr lang="en-US" sz="1800">
                <a:solidFill>
                  <a:schemeClr val="dk1"/>
                </a:solidFill>
                <a:latin typeface="Manrope"/>
              </a:rPr>
              <a:t>N</a:t>
            </a:r>
            <a:r>
              <a:rPr lang="vi-VN" sz="1800" err="1">
                <a:solidFill>
                  <a:schemeClr val="dk1"/>
                </a:solidFill>
                <a:latin typeface="Manrope"/>
              </a:rPr>
              <a:t>gười</a:t>
            </a:r>
            <a:r>
              <a:rPr lang="vi-VN" sz="1800">
                <a:solidFill>
                  <a:schemeClr val="dk1"/>
                </a:solidFill>
                <a:latin typeface="Manrope"/>
              </a:rPr>
              <a:t> ra quyết định có thể cấu hình lại một số thông số thành các giá trị cụ thể như mong muốn</a:t>
            </a:r>
            <a:r>
              <a:rPr lang="en-US" sz="1800">
                <a:solidFill>
                  <a:schemeClr val="dk1"/>
                </a:solidFill>
                <a:latin typeface="Manrope"/>
              </a:rPr>
              <a:t>.</a:t>
            </a:r>
          </a:p>
          <a:p>
            <a:pPr marL="241300" indent="-196850" algn="just">
              <a:lnSpc>
                <a:spcPct val="150000"/>
              </a:lnSpc>
              <a:spcBef>
                <a:spcPts val="300"/>
              </a:spcBef>
              <a:buClr>
                <a:schemeClr val="dk1"/>
              </a:buClr>
              <a:buFont typeface="Albert Sans"/>
              <a:buChar char="●"/>
            </a:pPr>
            <a:r>
              <a:rPr lang="en-US" sz="1800">
                <a:solidFill>
                  <a:schemeClr val="dk1"/>
                </a:solidFill>
                <a:latin typeface="Manrope"/>
              </a:rPr>
              <a:t>N</a:t>
            </a:r>
            <a:r>
              <a:rPr lang="vi-VN" sz="1800" err="1">
                <a:solidFill>
                  <a:schemeClr val="dk1"/>
                </a:solidFill>
                <a:latin typeface="Manrope"/>
              </a:rPr>
              <a:t>gười</a:t>
            </a:r>
            <a:r>
              <a:rPr lang="vi-VN" sz="1800">
                <a:solidFill>
                  <a:schemeClr val="dk1"/>
                </a:solidFill>
                <a:latin typeface="Manrope"/>
              </a:rPr>
              <a:t> ra quyết định có thể cập nhật dữ liệu đầu vào bằng bảng tính</a:t>
            </a:r>
            <a:r>
              <a:rPr lang="en-US" sz="1800">
                <a:solidFill>
                  <a:schemeClr val="dk1"/>
                </a:solidFill>
                <a:latin typeface="Manrope"/>
              </a:rPr>
              <a:t>.</a:t>
            </a:r>
          </a:p>
          <a:p>
            <a:pPr marL="241300" indent="-196850" algn="just">
              <a:lnSpc>
                <a:spcPct val="150000"/>
              </a:lnSpc>
              <a:spcBef>
                <a:spcPts val="300"/>
              </a:spcBef>
              <a:buClr>
                <a:schemeClr val="dk1"/>
              </a:buClr>
              <a:buFont typeface="Albert Sans"/>
              <a:buChar char="●"/>
            </a:pPr>
            <a:r>
              <a:rPr lang="en-US" sz="1800">
                <a:solidFill>
                  <a:schemeClr val="dk1"/>
                </a:solidFill>
              </a:rPr>
              <a:t>H</a:t>
            </a:r>
            <a:r>
              <a:rPr lang="vi-VN" sz="1800">
                <a:solidFill>
                  <a:schemeClr val="dk1"/>
                </a:solidFill>
                <a:latin typeface="Manrope"/>
              </a:rPr>
              <a:t>ệ thống có thể đọc tất cả dữ liệu đầu vào trực tiếp từ tệp</a:t>
            </a:r>
            <a:r>
              <a:rPr lang="en-US" sz="1800">
                <a:solidFill>
                  <a:schemeClr val="dk1"/>
                </a:solidFill>
              </a:rPr>
              <a:t>.</a:t>
            </a:r>
            <a:endParaRPr lang="en-US" sz="1800">
              <a:solidFill>
                <a:schemeClr val="dk1"/>
              </a:solidFill>
              <a:latin typeface="Manrope" panose="020B0604020202020204" charset="0"/>
            </a:endParaRPr>
          </a:p>
          <a:p>
            <a:pPr marL="241300" indent="-196850" algn="just">
              <a:lnSpc>
                <a:spcPct val="150000"/>
              </a:lnSpc>
              <a:spcBef>
                <a:spcPts val="300"/>
              </a:spcBef>
              <a:buClr>
                <a:schemeClr val="dk1"/>
              </a:buClr>
              <a:buFont typeface="Albert Sans"/>
              <a:buChar char="●"/>
            </a:pPr>
            <a:r>
              <a:rPr lang="vi-VN" sz="1800">
                <a:solidFill>
                  <a:schemeClr val="dk1"/>
                </a:solidFill>
                <a:latin typeface="Manrope"/>
              </a:rPr>
              <a:t>Người ra quyết định cũng có thể xem xét các giải pháp hỗ trợ quyết định từ bảng tính do hệ thống tạo ra</a:t>
            </a:r>
            <a:r>
              <a:rPr lang="en-US" sz="1800">
                <a:solidFill>
                  <a:schemeClr val="dk1"/>
                </a:solidFill>
                <a:latin typeface="Manrope"/>
              </a:rPr>
              <a:t>.</a:t>
            </a:r>
          </a:p>
        </p:txBody>
      </p:sp>
    </p:spTree>
    <p:extLst>
      <p:ext uri="{BB962C8B-B14F-4D97-AF65-F5344CB8AC3E}">
        <p14:creationId xmlns:p14="http://schemas.microsoft.com/office/powerpoint/2010/main" val="921574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body" idx="1"/>
          </p:nvPr>
        </p:nvSpPr>
        <p:spPr>
          <a:xfrm>
            <a:off x="415565" y="701736"/>
            <a:ext cx="8233161" cy="2743200"/>
          </a:xfrm>
          <a:prstGeom prst="rect">
            <a:avLst/>
          </a:prstGeom>
        </p:spPr>
        <p:txBody>
          <a:bodyPr spcFirstLastPara="1" wrap="square" lIns="91425" tIns="91425" rIns="91425" bIns="91425" anchor="t" anchorCtr="0">
            <a:noAutofit/>
          </a:bodyPr>
          <a:lstStyle/>
          <a:p>
            <a:pPr marL="241300" lvl="0" indent="0" algn="l" rtl="0">
              <a:spcBef>
                <a:spcPts val="300"/>
              </a:spcBef>
              <a:spcAft>
                <a:spcPts val="0"/>
              </a:spcAft>
              <a:buNone/>
            </a:pPr>
            <a:endParaRPr sz="1100">
              <a:solidFill>
                <a:schemeClr val="dk1"/>
              </a:solidFill>
            </a:endParaRPr>
          </a:p>
          <a:p>
            <a:pPr marL="0" lvl="0" indent="0" algn="l" rtl="0">
              <a:spcBef>
                <a:spcPts val="300"/>
              </a:spcBef>
              <a:spcAft>
                <a:spcPts val="0"/>
              </a:spcAft>
              <a:buNone/>
            </a:pPr>
            <a:endParaRPr sz="1000">
              <a:solidFill>
                <a:schemeClr val="dk1"/>
              </a:solidFill>
            </a:endParaRPr>
          </a:p>
        </p:txBody>
      </p:sp>
      <p:pic>
        <p:nvPicPr>
          <p:cNvPr id="13314" name="Picture 2" descr="A diagram of a decision making process&#10;&#10;Description automatically generated">
            <a:extLst>
              <a:ext uri="{FF2B5EF4-FFF2-40B4-BE49-F238E27FC236}">
                <a16:creationId xmlns:a16="http://schemas.microsoft.com/office/drawing/2014/main" id="{C119E64A-CE85-139E-681F-03BA1828B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650" y="0"/>
            <a:ext cx="66167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523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7" name="Google Shape;170;p26">
            <a:extLst>
              <a:ext uri="{FF2B5EF4-FFF2-40B4-BE49-F238E27FC236}">
                <a16:creationId xmlns:a16="http://schemas.microsoft.com/office/drawing/2014/main" id="{AA69E136-8471-E084-5D9A-31BE08A3CCF0}"/>
              </a:ext>
            </a:extLst>
          </p:cNvPr>
          <p:cNvSpPr txBox="1">
            <a:spLocks/>
          </p:cNvSpPr>
          <p:nvPr/>
        </p:nvSpPr>
        <p:spPr>
          <a:xfrm>
            <a:off x="4781227" y="2262752"/>
            <a:ext cx="3729791" cy="1839920"/>
          </a:xfrm>
          <a:prstGeom prst="rect">
            <a:avLst/>
          </a:prstGeom>
          <a:noFill/>
          <a:ln>
            <a:noFill/>
          </a:ln>
        </p:spPr>
        <p:txBody>
          <a:bodyPr spcFirstLastPara="1" wrap="square" lIns="91425" tIns="91425" rIns="91425" bIns="91425" anchor="b" anchorCtr="0">
            <a:noAutofit/>
          </a:bodyPr>
          <a:lstStyle/>
          <a:p>
            <a:pPr rtl="0">
              <a:buClrTx/>
              <a:buFontTx/>
            </a:pPr>
            <a:r>
              <a:rPr lang="en-US" sz="5400" b="1">
                <a:solidFill>
                  <a:schemeClr val="tx2">
                    <a:lumMod val="75000"/>
                  </a:schemeClr>
                </a:solidFill>
                <a:latin typeface="Manrope" panose="020B0604020202020204" charset="0"/>
              </a:rPr>
              <a:t>THỰC NGHIỆM</a:t>
            </a:r>
          </a:p>
        </p:txBody>
      </p:sp>
      <p:sp>
        <p:nvSpPr>
          <p:cNvPr id="9" name="Google Shape;176;p26">
            <a:extLst>
              <a:ext uri="{FF2B5EF4-FFF2-40B4-BE49-F238E27FC236}">
                <a16:creationId xmlns:a16="http://schemas.microsoft.com/office/drawing/2014/main" id="{2EE9A45C-08BC-F821-B182-8D66F1A2F1AB}"/>
              </a:ext>
            </a:extLst>
          </p:cNvPr>
          <p:cNvSpPr txBox="1">
            <a:spLocks/>
          </p:cNvSpPr>
          <p:nvPr/>
        </p:nvSpPr>
        <p:spPr>
          <a:xfrm>
            <a:off x="4131113" y="1141295"/>
            <a:ext cx="1657503" cy="99895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8000" b="1">
                <a:solidFill>
                  <a:schemeClr val="accent1">
                    <a:lumMod val="25000"/>
                  </a:schemeClr>
                </a:solidFill>
                <a:latin typeface="Manrope" panose="020B0604020202020204" charset="0"/>
              </a:rPr>
              <a:t>04</a:t>
            </a:r>
          </a:p>
        </p:txBody>
      </p:sp>
      <p:pic>
        <p:nvPicPr>
          <p:cNvPr id="2052" name="Picture 4" descr="Mobile Survey Vector Illustration Concept with Characters. Modern Flat ...">
            <a:extLst>
              <a:ext uri="{FF2B5EF4-FFF2-40B4-BE49-F238E27FC236}">
                <a16:creationId xmlns:a16="http://schemas.microsoft.com/office/drawing/2014/main" id="{C09DC9FF-3224-7C08-310F-98AA97B8C9F8}"/>
              </a:ext>
            </a:extLst>
          </p:cNvPr>
          <p:cNvPicPr>
            <a:picLocks noGrp="1" noChangeAspect="1" noChangeArrowheads="1"/>
          </p:cNvPicPr>
          <p:nvPr>
            <p:ph type="pic" idx="2"/>
          </p:nvPr>
        </p:nvPicPr>
        <p:blipFill rotWithShape="1">
          <a:blip r:embed="rId3">
            <a:extLst>
              <a:ext uri="{28A0092B-C50C-407E-A947-70E740481C1C}">
                <a14:useLocalDpi xmlns:a14="http://schemas.microsoft.com/office/drawing/2010/main" val="0"/>
              </a:ext>
            </a:extLst>
          </a:blip>
          <a:srcRect t="1521" b="4414"/>
          <a:stretch/>
        </p:blipFill>
        <p:spPr bwMode="auto">
          <a:xfrm>
            <a:off x="632982" y="894058"/>
            <a:ext cx="3414433" cy="3355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218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body" idx="1"/>
          </p:nvPr>
        </p:nvSpPr>
        <p:spPr>
          <a:xfrm>
            <a:off x="420223" y="813662"/>
            <a:ext cx="8443039" cy="1161404"/>
          </a:xfrm>
          <a:prstGeom prst="rect">
            <a:avLst/>
          </a:prstGeom>
        </p:spPr>
        <p:txBody>
          <a:bodyPr spcFirstLastPara="1" wrap="square" lIns="91425" tIns="91425" rIns="91425" bIns="91425" anchor="t" anchorCtr="0">
            <a:noAutofit/>
          </a:bodyPr>
          <a:lstStyle/>
          <a:p>
            <a:pPr marL="285750" indent="-285750" algn="just">
              <a:lnSpc>
                <a:spcPct val="150000"/>
              </a:lnSpc>
              <a:spcBef>
                <a:spcPts val="300"/>
              </a:spcBef>
              <a:buClr>
                <a:schemeClr val="dk1"/>
              </a:buClr>
            </a:pPr>
            <a:r>
              <a:rPr lang="en-US" sz="1800" b="0" i="0" u="none" strike="noStrike" err="1">
                <a:solidFill>
                  <a:srgbClr val="000000"/>
                </a:solidFill>
                <a:effectLst/>
                <a:latin typeface="Manrope"/>
              </a:rPr>
              <a:t>Thực</a:t>
            </a:r>
            <a:r>
              <a:rPr lang="en-US" sz="1800" b="0" i="0" u="none" strike="noStrike">
                <a:solidFill>
                  <a:srgbClr val="000000"/>
                </a:solidFill>
                <a:effectLst/>
                <a:latin typeface="Manrope"/>
              </a:rPr>
              <a:t> </a:t>
            </a:r>
            <a:r>
              <a:rPr lang="en-US" sz="1800" b="0" i="0" u="none" strike="noStrike" err="1">
                <a:solidFill>
                  <a:srgbClr val="000000"/>
                </a:solidFill>
                <a:effectLst/>
                <a:latin typeface="Manrope"/>
              </a:rPr>
              <a:t>hiện</a:t>
            </a:r>
            <a:r>
              <a:rPr lang="en-US" sz="1800" b="0" i="0" u="none" strike="noStrike">
                <a:solidFill>
                  <a:srgbClr val="000000"/>
                </a:solidFill>
                <a:effectLst/>
                <a:latin typeface="Manrope"/>
              </a:rPr>
              <a:t> </a:t>
            </a:r>
            <a:r>
              <a:rPr lang="en-US" sz="1800" b="0" i="0" u="none" strike="noStrike" err="1">
                <a:solidFill>
                  <a:srgbClr val="000000"/>
                </a:solidFill>
                <a:effectLst/>
                <a:latin typeface="Manrope"/>
              </a:rPr>
              <a:t>thử</a:t>
            </a:r>
            <a:r>
              <a:rPr lang="en-US" sz="1800" b="0" i="0" u="none" strike="noStrike">
                <a:solidFill>
                  <a:srgbClr val="000000"/>
                </a:solidFill>
                <a:effectLst/>
                <a:latin typeface="Manrope"/>
              </a:rPr>
              <a:t> </a:t>
            </a:r>
            <a:r>
              <a:rPr lang="en-US" sz="1800" b="0" i="0" u="none" strike="noStrike" err="1">
                <a:solidFill>
                  <a:srgbClr val="000000"/>
                </a:solidFill>
                <a:effectLst/>
                <a:latin typeface="Manrope"/>
              </a:rPr>
              <a:t>nghiệm</a:t>
            </a:r>
            <a:r>
              <a:rPr lang="en-US" sz="1800" b="0" i="0" u="none" strike="noStrike">
                <a:solidFill>
                  <a:srgbClr val="000000"/>
                </a:solidFill>
                <a:effectLst/>
                <a:latin typeface="Manrope"/>
              </a:rPr>
              <a:t> </a:t>
            </a:r>
            <a:r>
              <a:rPr lang="en-US" sz="1800" b="0" i="0" u="none" strike="noStrike" err="1">
                <a:solidFill>
                  <a:srgbClr val="000000"/>
                </a:solidFill>
                <a:effectLst/>
                <a:latin typeface="Manrope"/>
              </a:rPr>
              <a:t>tại</a:t>
            </a:r>
            <a:r>
              <a:rPr lang="en-US" sz="1800" b="0" i="0" u="none" strike="noStrike">
                <a:solidFill>
                  <a:srgbClr val="000000"/>
                </a:solidFill>
                <a:effectLst/>
                <a:latin typeface="Manrope"/>
              </a:rPr>
              <a:t> </a:t>
            </a:r>
            <a:r>
              <a:rPr lang="en-US" sz="1800" b="0" i="0" u="none" strike="noStrike" err="1">
                <a:solidFill>
                  <a:srgbClr val="000000"/>
                </a:solidFill>
                <a:effectLst/>
                <a:latin typeface="Manrope"/>
              </a:rPr>
              <a:t>một</a:t>
            </a:r>
            <a:r>
              <a:rPr lang="en-US" sz="1800" b="0" i="0" u="none" strike="noStrike">
                <a:solidFill>
                  <a:srgbClr val="000000"/>
                </a:solidFill>
                <a:effectLst/>
                <a:latin typeface="Manrope"/>
              </a:rPr>
              <a:t> </a:t>
            </a:r>
            <a:r>
              <a:rPr lang="en-US" sz="1800" b="0" i="0" u="none" strike="noStrike" err="1">
                <a:solidFill>
                  <a:srgbClr val="000000"/>
                </a:solidFill>
                <a:effectLst/>
                <a:latin typeface="Manrope"/>
              </a:rPr>
              <a:t>công</a:t>
            </a:r>
            <a:r>
              <a:rPr lang="en-US" sz="1800" b="0" i="0" u="none" strike="noStrike">
                <a:solidFill>
                  <a:srgbClr val="000000"/>
                </a:solidFill>
                <a:effectLst/>
                <a:latin typeface="Manrope"/>
              </a:rPr>
              <a:t> ty bánh </a:t>
            </a:r>
            <a:r>
              <a:rPr lang="en-US" sz="1800" b="0" i="0" u="none" strike="noStrike" err="1">
                <a:solidFill>
                  <a:srgbClr val="000000"/>
                </a:solidFill>
                <a:effectLst/>
                <a:latin typeface="Manrope"/>
              </a:rPr>
              <a:t>ngọt</a:t>
            </a:r>
            <a:r>
              <a:rPr lang="en-US" sz="1800" b="0" i="0" u="none" strike="noStrike">
                <a:solidFill>
                  <a:srgbClr val="000000"/>
                </a:solidFill>
                <a:effectLst/>
                <a:latin typeface="Manrope"/>
              </a:rPr>
              <a:t> ở Thái Lan </a:t>
            </a:r>
            <a:r>
              <a:rPr lang="en-US" sz="1800" b="0" i="0" u="none" strike="noStrike" err="1">
                <a:solidFill>
                  <a:srgbClr val="000000"/>
                </a:solidFill>
                <a:effectLst/>
                <a:latin typeface="Manrope"/>
              </a:rPr>
              <a:t>dữ</a:t>
            </a:r>
            <a:r>
              <a:rPr lang="en-US" sz="1800" b="0" i="0" u="none" strike="noStrike">
                <a:solidFill>
                  <a:srgbClr val="000000"/>
                </a:solidFill>
                <a:effectLst/>
                <a:latin typeface="Manrope"/>
              </a:rPr>
              <a:t> </a:t>
            </a:r>
            <a:r>
              <a:rPr lang="en-US" sz="1800" b="0" i="0" u="none" strike="noStrike" err="1">
                <a:solidFill>
                  <a:srgbClr val="000000"/>
                </a:solidFill>
                <a:effectLst/>
                <a:latin typeface="Manrope"/>
              </a:rPr>
              <a:t>liệu</a:t>
            </a:r>
            <a:r>
              <a:rPr lang="en-US" sz="1800" b="0" i="0" u="none" strike="noStrike">
                <a:solidFill>
                  <a:srgbClr val="000000"/>
                </a:solidFill>
                <a:effectLst/>
                <a:latin typeface="Manrope"/>
              </a:rPr>
              <a:t> </a:t>
            </a:r>
            <a:r>
              <a:rPr lang="en-US" sz="1800" b="0" i="0" u="none" strike="noStrike" err="1">
                <a:solidFill>
                  <a:srgbClr val="000000"/>
                </a:solidFill>
                <a:effectLst/>
                <a:latin typeface="Manrope"/>
              </a:rPr>
              <a:t>được</a:t>
            </a:r>
            <a:r>
              <a:rPr lang="en-US" sz="1800">
                <a:solidFill>
                  <a:srgbClr val="000000"/>
                </a:solidFill>
                <a:latin typeface="Manrope"/>
              </a:rPr>
              <a:t> </a:t>
            </a:r>
            <a:r>
              <a:rPr lang="en-US" sz="1800" err="1">
                <a:solidFill>
                  <a:srgbClr val="000000"/>
                </a:solidFill>
                <a:latin typeface="Manrope"/>
              </a:rPr>
              <a:t>tổng</a:t>
            </a:r>
            <a:r>
              <a:rPr lang="en-US" sz="1800" b="0" i="0" u="none" strike="noStrike">
                <a:solidFill>
                  <a:srgbClr val="000000"/>
                </a:solidFill>
                <a:effectLst/>
                <a:latin typeface="Manrope"/>
              </a:rPr>
              <a:t> </a:t>
            </a:r>
            <a:r>
              <a:rPr lang="en-US" sz="1800" err="1">
                <a:solidFill>
                  <a:srgbClr val="000000"/>
                </a:solidFill>
                <a:latin typeface="Manrope"/>
              </a:rPr>
              <a:t>hợp</a:t>
            </a:r>
            <a:r>
              <a:rPr lang="en-US" sz="1800">
                <a:solidFill>
                  <a:srgbClr val="000000"/>
                </a:solidFill>
                <a:latin typeface="Manrope"/>
              </a:rPr>
              <a:t> </a:t>
            </a:r>
            <a:r>
              <a:rPr lang="vi-VN" sz="1800">
                <a:solidFill>
                  <a:srgbClr val="000000"/>
                </a:solidFill>
                <a:latin typeface="Manrope"/>
              </a:rPr>
              <a:t>dưới dạng tệp CSV với 170 cột và tổng cộng 17572 dòng</a:t>
            </a:r>
            <a:r>
              <a:rPr lang="en-US" sz="1800">
                <a:solidFill>
                  <a:srgbClr val="000000"/>
                </a:solidFill>
                <a:latin typeface="Manrope"/>
              </a:rPr>
              <a:t>.</a:t>
            </a:r>
          </a:p>
          <a:p>
            <a:pPr marL="285750" indent="-285750" algn="just">
              <a:lnSpc>
                <a:spcPct val="150000"/>
              </a:lnSpc>
              <a:spcBef>
                <a:spcPts val="300"/>
              </a:spcBef>
              <a:buClr>
                <a:schemeClr val="dk1"/>
              </a:buClr>
            </a:pPr>
            <a:r>
              <a:rPr lang="en-US" sz="1800" b="0" i="0" u="none" strike="noStrike" err="1">
                <a:solidFill>
                  <a:srgbClr val="000000"/>
                </a:solidFill>
                <a:effectLst/>
                <a:latin typeface="Manrope"/>
              </a:rPr>
              <a:t>Thử</a:t>
            </a:r>
            <a:r>
              <a:rPr lang="en-US" sz="1800" b="0" i="0" u="none" strike="noStrike">
                <a:solidFill>
                  <a:srgbClr val="000000"/>
                </a:solidFill>
                <a:effectLst/>
                <a:latin typeface="Manrope"/>
              </a:rPr>
              <a:t> </a:t>
            </a:r>
            <a:r>
              <a:rPr lang="en-US" sz="1800" b="0" i="0" u="none" strike="noStrike" err="1">
                <a:solidFill>
                  <a:srgbClr val="000000"/>
                </a:solidFill>
                <a:effectLst/>
                <a:latin typeface="Manrope"/>
              </a:rPr>
              <a:t>nghiệm</a:t>
            </a:r>
            <a:r>
              <a:rPr lang="en-US" sz="1800" b="0" i="0" u="none" strike="noStrike">
                <a:solidFill>
                  <a:srgbClr val="000000"/>
                </a:solidFill>
                <a:effectLst/>
                <a:latin typeface="Manrope"/>
              </a:rPr>
              <a:t> </a:t>
            </a:r>
            <a:r>
              <a:rPr lang="en-US" sz="1800" b="0" i="0" u="none" strike="noStrike" err="1">
                <a:solidFill>
                  <a:srgbClr val="000000"/>
                </a:solidFill>
                <a:effectLst/>
                <a:latin typeface="Manrope"/>
              </a:rPr>
              <a:t>trên</a:t>
            </a:r>
            <a:r>
              <a:rPr lang="en-US" sz="1800" b="0" i="0" u="none" strike="noStrike">
                <a:solidFill>
                  <a:srgbClr val="000000"/>
                </a:solidFill>
                <a:effectLst/>
                <a:latin typeface="Manrope"/>
              </a:rPr>
              <a:t> </a:t>
            </a:r>
            <a:r>
              <a:rPr lang="en-US" sz="1800" b="0" i="0" u="none" strike="noStrike" err="1">
                <a:solidFill>
                  <a:srgbClr val="000000"/>
                </a:solidFill>
                <a:effectLst/>
                <a:latin typeface="Manrope"/>
              </a:rPr>
              <a:t>nhóm</a:t>
            </a:r>
            <a:r>
              <a:rPr lang="en-US" sz="1800" b="0" i="0" u="none" strike="noStrike">
                <a:solidFill>
                  <a:srgbClr val="000000"/>
                </a:solidFill>
                <a:effectLst/>
                <a:latin typeface="Manrope"/>
              </a:rPr>
              <a:t> </a:t>
            </a:r>
            <a:r>
              <a:rPr lang="en-US" sz="1800" b="0" i="0" u="none" strike="noStrike" err="1">
                <a:solidFill>
                  <a:srgbClr val="000000"/>
                </a:solidFill>
                <a:effectLst/>
                <a:latin typeface="Manrope"/>
              </a:rPr>
              <a:t>sản</a:t>
            </a:r>
            <a:r>
              <a:rPr lang="en-US" sz="1800" b="0" i="0" u="none" strike="noStrike">
                <a:solidFill>
                  <a:srgbClr val="000000"/>
                </a:solidFill>
                <a:effectLst/>
                <a:latin typeface="Manrope"/>
              </a:rPr>
              <a:t> </a:t>
            </a:r>
            <a:r>
              <a:rPr lang="en-US" sz="1800" b="0" i="0" u="none" strike="noStrike" err="1">
                <a:solidFill>
                  <a:srgbClr val="000000"/>
                </a:solidFill>
                <a:effectLst/>
                <a:latin typeface="Manrope"/>
              </a:rPr>
              <a:t>phẩm</a:t>
            </a:r>
            <a:r>
              <a:rPr lang="en-US" sz="1800" b="0" i="0" u="none" strike="noStrike">
                <a:solidFill>
                  <a:srgbClr val="000000"/>
                </a:solidFill>
                <a:effectLst/>
                <a:latin typeface="Manrope"/>
              </a:rPr>
              <a:t> ‘cake roll’. </a:t>
            </a:r>
            <a:r>
              <a:rPr lang="en-US" sz="1800" b="0" i="0" u="none" strike="noStrike" err="1">
                <a:solidFill>
                  <a:srgbClr val="000000"/>
                </a:solidFill>
                <a:effectLst/>
                <a:latin typeface="Manrope"/>
              </a:rPr>
              <a:t>Gồm</a:t>
            </a:r>
            <a:r>
              <a:rPr lang="en-US" sz="1800" b="0" i="0" u="none" strike="noStrike">
                <a:solidFill>
                  <a:srgbClr val="000000"/>
                </a:solidFill>
                <a:effectLst/>
                <a:latin typeface="Manrope"/>
              </a:rPr>
              <a:t> 5 </a:t>
            </a:r>
            <a:r>
              <a:rPr lang="en-US" sz="1800" b="0" i="0" u="none" strike="noStrike" err="1">
                <a:solidFill>
                  <a:srgbClr val="000000"/>
                </a:solidFill>
                <a:effectLst/>
                <a:latin typeface="Manrope"/>
              </a:rPr>
              <a:t>thành</a:t>
            </a:r>
            <a:r>
              <a:rPr lang="en-US" sz="1800" b="0" i="0" u="none" strike="noStrike">
                <a:solidFill>
                  <a:srgbClr val="000000"/>
                </a:solidFill>
                <a:effectLst/>
                <a:latin typeface="Manrope"/>
              </a:rPr>
              <a:t> </a:t>
            </a:r>
            <a:r>
              <a:rPr lang="en-US" sz="1800" b="0" i="0" u="none" strike="noStrike" err="1">
                <a:solidFill>
                  <a:srgbClr val="000000"/>
                </a:solidFill>
                <a:effectLst/>
                <a:latin typeface="Manrope"/>
              </a:rPr>
              <a:t>phần</a:t>
            </a:r>
            <a:r>
              <a:rPr lang="en-US" sz="1800" b="0" i="0" u="none" strike="noStrike">
                <a:solidFill>
                  <a:srgbClr val="000000"/>
                </a:solidFill>
                <a:effectLst/>
                <a:latin typeface="Manrope"/>
              </a:rPr>
              <a:t> </a:t>
            </a:r>
            <a:r>
              <a:rPr lang="en-US" sz="1800" b="0" i="0" u="none" strike="noStrike" err="1">
                <a:solidFill>
                  <a:srgbClr val="000000"/>
                </a:solidFill>
                <a:effectLst/>
                <a:latin typeface="Manrope"/>
              </a:rPr>
              <a:t>quan</a:t>
            </a:r>
            <a:r>
              <a:rPr lang="en-US" sz="1800" b="0" i="0" u="none" strike="noStrike">
                <a:solidFill>
                  <a:srgbClr val="000000"/>
                </a:solidFill>
                <a:effectLst/>
                <a:latin typeface="Manrope"/>
              </a:rPr>
              <a:t> </a:t>
            </a:r>
            <a:r>
              <a:rPr lang="en-US" sz="1800" b="0" i="0" u="none" strike="noStrike" err="1">
                <a:solidFill>
                  <a:srgbClr val="000000"/>
                </a:solidFill>
                <a:effectLst/>
                <a:latin typeface="Manrope"/>
              </a:rPr>
              <a:t>trọng</a:t>
            </a:r>
            <a:r>
              <a:rPr lang="en-US" sz="1800">
                <a:solidFill>
                  <a:srgbClr val="000000"/>
                </a:solidFill>
                <a:latin typeface="Manrope"/>
              </a:rPr>
              <a:t>: </a:t>
            </a:r>
            <a:r>
              <a:rPr lang="en-US" sz="1800" err="1">
                <a:solidFill>
                  <a:srgbClr val="000000"/>
                </a:solidFill>
                <a:latin typeface="Manrope"/>
              </a:rPr>
              <a:t>bột</a:t>
            </a:r>
            <a:r>
              <a:rPr lang="en-US" sz="1800">
                <a:solidFill>
                  <a:srgbClr val="000000"/>
                </a:solidFill>
                <a:latin typeface="Manrope"/>
              </a:rPr>
              <a:t> bánh, </a:t>
            </a:r>
            <a:r>
              <a:rPr lang="en-US" sz="1800" err="1">
                <a:solidFill>
                  <a:srgbClr val="000000"/>
                </a:solidFill>
                <a:latin typeface="Manrope"/>
              </a:rPr>
              <a:t>lòng</a:t>
            </a:r>
            <a:r>
              <a:rPr lang="en-US" sz="1800">
                <a:solidFill>
                  <a:srgbClr val="000000"/>
                </a:solidFill>
                <a:latin typeface="Manrope"/>
              </a:rPr>
              <a:t> </a:t>
            </a:r>
            <a:r>
              <a:rPr lang="en-US" sz="1800" err="1">
                <a:solidFill>
                  <a:srgbClr val="000000"/>
                </a:solidFill>
                <a:latin typeface="Manrope"/>
              </a:rPr>
              <a:t>trắng</a:t>
            </a:r>
            <a:r>
              <a:rPr lang="en-US" sz="1800">
                <a:solidFill>
                  <a:srgbClr val="000000"/>
                </a:solidFill>
                <a:latin typeface="Manrope"/>
              </a:rPr>
              <a:t> </a:t>
            </a:r>
            <a:r>
              <a:rPr lang="en-US" sz="1800" err="1">
                <a:solidFill>
                  <a:srgbClr val="000000"/>
                </a:solidFill>
                <a:latin typeface="Manrope"/>
              </a:rPr>
              <a:t>trứng</a:t>
            </a:r>
            <a:r>
              <a:rPr lang="en-US" sz="1800">
                <a:solidFill>
                  <a:srgbClr val="000000"/>
                </a:solidFill>
                <a:latin typeface="Manrope"/>
              </a:rPr>
              <a:t>, </a:t>
            </a:r>
            <a:r>
              <a:rPr lang="en-US" sz="1800" err="1">
                <a:solidFill>
                  <a:srgbClr val="000000"/>
                </a:solidFill>
                <a:latin typeface="Manrope"/>
              </a:rPr>
              <a:t>lòng</a:t>
            </a:r>
            <a:r>
              <a:rPr lang="en-US" sz="1800">
                <a:solidFill>
                  <a:srgbClr val="000000"/>
                </a:solidFill>
                <a:latin typeface="Manrope"/>
              </a:rPr>
              <a:t> </a:t>
            </a:r>
            <a:r>
              <a:rPr lang="en-US" sz="1800" err="1">
                <a:solidFill>
                  <a:srgbClr val="000000"/>
                </a:solidFill>
                <a:latin typeface="Manrope"/>
              </a:rPr>
              <a:t>đỏ</a:t>
            </a:r>
            <a:r>
              <a:rPr lang="en-US" sz="1800">
                <a:solidFill>
                  <a:srgbClr val="000000"/>
                </a:solidFill>
                <a:latin typeface="Manrope"/>
              </a:rPr>
              <a:t> </a:t>
            </a:r>
            <a:r>
              <a:rPr lang="en-US" sz="1800" err="1">
                <a:solidFill>
                  <a:srgbClr val="000000"/>
                </a:solidFill>
                <a:latin typeface="Manrope"/>
              </a:rPr>
              <a:t>trứng</a:t>
            </a:r>
            <a:r>
              <a:rPr lang="en-US" sz="1800">
                <a:solidFill>
                  <a:srgbClr val="000000"/>
                </a:solidFill>
                <a:latin typeface="Manrope"/>
              </a:rPr>
              <a:t>, </a:t>
            </a:r>
            <a:r>
              <a:rPr lang="en-US" sz="1800" err="1">
                <a:solidFill>
                  <a:srgbClr val="000000"/>
                </a:solidFill>
                <a:latin typeface="Manrope"/>
              </a:rPr>
              <a:t>đường</a:t>
            </a:r>
            <a:r>
              <a:rPr lang="en-US" sz="1800">
                <a:solidFill>
                  <a:srgbClr val="000000"/>
                </a:solidFill>
                <a:latin typeface="Manrope"/>
              </a:rPr>
              <a:t>, </a:t>
            </a:r>
            <a:r>
              <a:rPr lang="en-US" sz="1800" err="1">
                <a:solidFill>
                  <a:srgbClr val="000000"/>
                </a:solidFill>
                <a:latin typeface="Manrope"/>
              </a:rPr>
              <a:t>dầu</a:t>
            </a:r>
            <a:r>
              <a:rPr lang="en-US" sz="1800">
                <a:solidFill>
                  <a:srgbClr val="000000"/>
                </a:solidFill>
                <a:latin typeface="Manrope"/>
              </a:rPr>
              <a:t> </a:t>
            </a:r>
            <a:r>
              <a:rPr lang="en-US" sz="1800" err="1">
                <a:solidFill>
                  <a:srgbClr val="000000"/>
                </a:solidFill>
                <a:latin typeface="Manrope"/>
              </a:rPr>
              <a:t>thực</a:t>
            </a:r>
            <a:r>
              <a:rPr lang="en-US" sz="1800">
                <a:solidFill>
                  <a:srgbClr val="000000"/>
                </a:solidFill>
                <a:latin typeface="Manrope"/>
              </a:rPr>
              <a:t> </a:t>
            </a:r>
            <a:r>
              <a:rPr lang="en-US" sz="1800" err="1">
                <a:solidFill>
                  <a:srgbClr val="000000"/>
                </a:solidFill>
                <a:latin typeface="Manrope"/>
              </a:rPr>
              <a:t>vật</a:t>
            </a:r>
            <a:r>
              <a:rPr lang="en-US" sz="1800">
                <a:solidFill>
                  <a:srgbClr val="000000"/>
                </a:solidFill>
                <a:latin typeface="Manrope"/>
              </a:rPr>
              <a:t>.</a:t>
            </a:r>
            <a:endParaRPr lang="en-US" sz="1800" b="0" i="0">
              <a:solidFill>
                <a:srgbClr val="000000"/>
              </a:solidFill>
              <a:effectLst/>
              <a:latin typeface="Manrope"/>
            </a:endParaRPr>
          </a:p>
        </p:txBody>
      </p:sp>
      <p:sp>
        <p:nvSpPr>
          <p:cNvPr id="323" name="Google Shape;323;p38"/>
          <p:cNvSpPr txBox="1">
            <a:spLocks noGrp="1"/>
          </p:cNvSpPr>
          <p:nvPr>
            <p:ph type="title"/>
          </p:nvPr>
        </p:nvSpPr>
        <p:spPr>
          <a:xfrm>
            <a:off x="437095" y="368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accent3">
                    <a:lumMod val="75000"/>
                  </a:schemeClr>
                </a:solidFill>
              </a:rPr>
              <a:t>4.1. Thu </a:t>
            </a:r>
            <a:r>
              <a:rPr lang="en-US" sz="3200" err="1">
                <a:solidFill>
                  <a:schemeClr val="accent3">
                    <a:lumMod val="75000"/>
                  </a:schemeClr>
                </a:solidFill>
              </a:rPr>
              <a:t>thập</a:t>
            </a:r>
            <a:r>
              <a:rPr lang="en-US" sz="3200">
                <a:solidFill>
                  <a:schemeClr val="accent3">
                    <a:lumMod val="75000"/>
                  </a:schemeClr>
                </a:solidFill>
              </a:rPr>
              <a:t> </a:t>
            </a:r>
            <a:r>
              <a:rPr lang="en-US" sz="3200" err="1">
                <a:solidFill>
                  <a:schemeClr val="accent3">
                    <a:lumMod val="75000"/>
                  </a:schemeClr>
                </a:solidFill>
              </a:rPr>
              <a:t>dữ</a:t>
            </a:r>
            <a:r>
              <a:rPr lang="en-US" sz="3200">
                <a:solidFill>
                  <a:schemeClr val="accent3">
                    <a:lumMod val="75000"/>
                  </a:schemeClr>
                </a:solidFill>
              </a:rPr>
              <a:t> </a:t>
            </a:r>
            <a:r>
              <a:rPr lang="en-US" sz="3200" err="1">
                <a:solidFill>
                  <a:schemeClr val="accent3">
                    <a:lumMod val="75000"/>
                  </a:schemeClr>
                </a:solidFill>
              </a:rPr>
              <a:t>liệu</a:t>
            </a:r>
            <a:endParaRPr lang="en-US" sz="3200">
              <a:solidFill>
                <a:schemeClr val="accent3">
                  <a:lumMod val="75000"/>
                </a:schemeClr>
              </a:solidFill>
            </a:endParaRPr>
          </a:p>
        </p:txBody>
      </p:sp>
      <p:pic>
        <p:nvPicPr>
          <p:cNvPr id="4098" name="Picture 2" descr="A table with numbers and text&#10;&#10;Description automatically generated">
            <a:extLst>
              <a:ext uri="{FF2B5EF4-FFF2-40B4-BE49-F238E27FC236}">
                <a16:creationId xmlns:a16="http://schemas.microsoft.com/office/drawing/2014/main" id="{26930F61-8FC0-EDD3-F6A8-3B0A0E006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223" y="2691695"/>
            <a:ext cx="4134904" cy="227408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A table with numbers and text&#10;&#10;Description automatically generated">
            <a:extLst>
              <a:ext uri="{FF2B5EF4-FFF2-40B4-BE49-F238E27FC236}">
                <a16:creationId xmlns:a16="http://schemas.microsoft.com/office/drawing/2014/main" id="{8DC49DB0-7B9E-48D9-FBD3-5BE087085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3896" y="2773228"/>
            <a:ext cx="3939366" cy="220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236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body" idx="1"/>
          </p:nvPr>
        </p:nvSpPr>
        <p:spPr>
          <a:xfrm>
            <a:off x="364849" y="724124"/>
            <a:ext cx="8662668" cy="1263111"/>
          </a:xfrm>
          <a:prstGeom prst="rect">
            <a:avLst/>
          </a:prstGeom>
        </p:spPr>
        <p:txBody>
          <a:bodyPr spcFirstLastPara="1" wrap="square" lIns="91425" tIns="91425" rIns="91425" bIns="91425" anchor="t" anchorCtr="0">
            <a:noAutofit/>
          </a:bodyPr>
          <a:lstStyle/>
          <a:p>
            <a:pPr marL="285750" indent="-285750" algn="just">
              <a:lnSpc>
                <a:spcPct val="150000"/>
              </a:lnSpc>
              <a:spcBef>
                <a:spcPts val="300"/>
              </a:spcBef>
              <a:buClr>
                <a:schemeClr val="dk1"/>
              </a:buClr>
            </a:pPr>
            <a:r>
              <a:rPr lang="en-US" sz="1800" err="1">
                <a:solidFill>
                  <a:srgbClr val="000000"/>
                </a:solidFill>
                <a:latin typeface="Manrope" panose="020B0604020202020204" charset="0"/>
              </a:rPr>
              <a:t>Thực</a:t>
            </a:r>
            <a:r>
              <a:rPr lang="en-US" sz="1800">
                <a:solidFill>
                  <a:srgbClr val="000000"/>
                </a:solidFill>
                <a:latin typeface="Manrope" panose="020B0604020202020204" charset="0"/>
              </a:rPr>
              <a:t> </a:t>
            </a:r>
            <a:r>
              <a:rPr lang="en-US" sz="1800" err="1">
                <a:solidFill>
                  <a:srgbClr val="000000"/>
                </a:solidFill>
                <a:latin typeface="Manrope" panose="020B0604020202020204" charset="0"/>
              </a:rPr>
              <a:t>hiện</a:t>
            </a:r>
            <a:r>
              <a:rPr lang="en-US" sz="1800">
                <a:solidFill>
                  <a:srgbClr val="000000"/>
                </a:solidFill>
                <a:latin typeface="Manrope" panose="020B0604020202020204" charset="0"/>
              </a:rPr>
              <a:t> </a:t>
            </a:r>
            <a:r>
              <a:rPr lang="en-US" sz="1800" err="1">
                <a:solidFill>
                  <a:srgbClr val="000000"/>
                </a:solidFill>
                <a:latin typeface="Manrope" panose="020B0604020202020204" charset="0"/>
              </a:rPr>
              <a:t>đánh</a:t>
            </a:r>
            <a:r>
              <a:rPr lang="en-US" sz="1800">
                <a:solidFill>
                  <a:srgbClr val="000000"/>
                </a:solidFill>
                <a:latin typeface="Manrope" panose="020B0604020202020204" charset="0"/>
              </a:rPr>
              <a:t> </a:t>
            </a:r>
            <a:r>
              <a:rPr lang="en-US" sz="1800" err="1">
                <a:solidFill>
                  <a:srgbClr val="000000"/>
                </a:solidFill>
                <a:latin typeface="Manrope" panose="020B0604020202020204" charset="0"/>
              </a:rPr>
              <a:t>giá</a:t>
            </a:r>
            <a:r>
              <a:rPr lang="en-US" sz="1800">
                <a:solidFill>
                  <a:srgbClr val="000000"/>
                </a:solidFill>
                <a:latin typeface="Manrope" panose="020B0604020202020204" charset="0"/>
              </a:rPr>
              <a:t> </a:t>
            </a:r>
            <a:r>
              <a:rPr lang="en-US" sz="1800" err="1">
                <a:solidFill>
                  <a:srgbClr val="000000"/>
                </a:solidFill>
                <a:latin typeface="Manrope" panose="020B0604020202020204" charset="0"/>
              </a:rPr>
              <a:t>hiệu</a:t>
            </a:r>
            <a:r>
              <a:rPr lang="en-US" sz="1800">
                <a:solidFill>
                  <a:srgbClr val="000000"/>
                </a:solidFill>
                <a:latin typeface="Manrope" panose="020B0604020202020204" charset="0"/>
              </a:rPr>
              <a:t> </a:t>
            </a:r>
            <a:r>
              <a:rPr lang="en-US" sz="1800" err="1">
                <a:solidFill>
                  <a:srgbClr val="000000"/>
                </a:solidFill>
                <a:latin typeface="Manrope" panose="020B0604020202020204" charset="0"/>
              </a:rPr>
              <a:t>suất</a:t>
            </a:r>
            <a:r>
              <a:rPr lang="en-US" sz="1800">
                <a:solidFill>
                  <a:srgbClr val="000000"/>
                </a:solidFill>
                <a:latin typeface="Manrope" panose="020B0604020202020204" charset="0"/>
              </a:rPr>
              <a:t> </a:t>
            </a:r>
            <a:r>
              <a:rPr lang="en-US" sz="1800" err="1">
                <a:solidFill>
                  <a:srgbClr val="000000"/>
                </a:solidFill>
                <a:latin typeface="Manrope" panose="020B0604020202020204" charset="0"/>
              </a:rPr>
              <a:t>dự</a:t>
            </a:r>
            <a:r>
              <a:rPr lang="en-US" sz="1800">
                <a:solidFill>
                  <a:srgbClr val="000000"/>
                </a:solidFill>
                <a:latin typeface="Manrope" panose="020B0604020202020204" charset="0"/>
              </a:rPr>
              <a:t> </a:t>
            </a:r>
            <a:r>
              <a:rPr lang="en-US" sz="1800" err="1">
                <a:solidFill>
                  <a:srgbClr val="000000"/>
                </a:solidFill>
                <a:latin typeface="Manrope" panose="020B0604020202020204" charset="0"/>
              </a:rPr>
              <a:t>đoán</a:t>
            </a:r>
            <a:r>
              <a:rPr lang="en-US" sz="1800">
                <a:solidFill>
                  <a:srgbClr val="000000"/>
                </a:solidFill>
                <a:latin typeface="Manrope" panose="020B0604020202020204" charset="0"/>
              </a:rPr>
              <a:t> </a:t>
            </a:r>
            <a:r>
              <a:rPr lang="en-US" sz="1800" err="1">
                <a:solidFill>
                  <a:srgbClr val="000000"/>
                </a:solidFill>
                <a:latin typeface="Manrope" panose="020B0604020202020204" charset="0"/>
              </a:rPr>
              <a:t>của</a:t>
            </a:r>
            <a:r>
              <a:rPr lang="en-US" sz="1800">
                <a:solidFill>
                  <a:srgbClr val="000000"/>
                </a:solidFill>
                <a:latin typeface="Manrope" panose="020B0604020202020204" charset="0"/>
              </a:rPr>
              <a:t> ANN </a:t>
            </a:r>
            <a:r>
              <a:rPr lang="en-US" sz="1800" err="1">
                <a:solidFill>
                  <a:srgbClr val="000000"/>
                </a:solidFill>
                <a:latin typeface="Manrope" panose="020B0604020202020204" charset="0"/>
              </a:rPr>
              <a:t>và</a:t>
            </a:r>
            <a:r>
              <a:rPr lang="en-US" sz="1800">
                <a:solidFill>
                  <a:srgbClr val="000000"/>
                </a:solidFill>
                <a:latin typeface="Manrope" panose="020B0604020202020204" charset="0"/>
              </a:rPr>
              <a:t> 2 </a:t>
            </a:r>
            <a:r>
              <a:rPr lang="en-US" sz="1800" err="1">
                <a:solidFill>
                  <a:srgbClr val="000000"/>
                </a:solidFill>
                <a:latin typeface="Manrope" panose="020B0604020202020204" charset="0"/>
              </a:rPr>
              <a:t>mô</a:t>
            </a:r>
            <a:r>
              <a:rPr lang="en-US" sz="1800">
                <a:solidFill>
                  <a:srgbClr val="000000"/>
                </a:solidFill>
                <a:latin typeface="Manrope" panose="020B0604020202020204" charset="0"/>
              </a:rPr>
              <a:t> </a:t>
            </a:r>
            <a:r>
              <a:rPr lang="en-US" sz="1800" err="1">
                <a:solidFill>
                  <a:srgbClr val="000000"/>
                </a:solidFill>
                <a:latin typeface="Manrope" panose="020B0604020202020204" charset="0"/>
              </a:rPr>
              <a:t>hình</a:t>
            </a:r>
            <a:r>
              <a:rPr lang="en-US" sz="1800">
                <a:solidFill>
                  <a:srgbClr val="000000"/>
                </a:solidFill>
                <a:latin typeface="Manrope" panose="020B0604020202020204" charset="0"/>
              </a:rPr>
              <a:t> </a:t>
            </a:r>
            <a:r>
              <a:rPr lang="en-US" sz="1800" err="1">
                <a:solidFill>
                  <a:srgbClr val="000000"/>
                </a:solidFill>
                <a:latin typeface="Manrope" panose="020B0604020202020204" charset="0"/>
              </a:rPr>
              <a:t>thuật</a:t>
            </a:r>
            <a:r>
              <a:rPr lang="en-US" sz="1800">
                <a:solidFill>
                  <a:srgbClr val="000000"/>
                </a:solidFill>
                <a:latin typeface="Manrope" panose="020B0604020202020204" charset="0"/>
              </a:rPr>
              <a:t> </a:t>
            </a:r>
            <a:r>
              <a:rPr lang="en-US" sz="1800" err="1">
                <a:solidFill>
                  <a:srgbClr val="000000"/>
                </a:solidFill>
                <a:latin typeface="Manrope" panose="020B0604020202020204" charset="0"/>
              </a:rPr>
              <a:t>toán</a:t>
            </a:r>
            <a:r>
              <a:rPr lang="en-US" sz="1800">
                <a:solidFill>
                  <a:srgbClr val="000000"/>
                </a:solidFill>
                <a:latin typeface="Manrope" panose="020B0604020202020204" charset="0"/>
              </a:rPr>
              <a:t> </a:t>
            </a:r>
            <a:r>
              <a:rPr lang="vi-VN" sz="1800">
                <a:solidFill>
                  <a:srgbClr val="000000"/>
                </a:solidFill>
                <a:latin typeface="Manrope" panose="020B0604020202020204" charset="0"/>
              </a:rPr>
              <a:t>Linear Regression và Random Forest </a:t>
            </a:r>
            <a:r>
              <a:rPr lang="en-US" sz="1800">
                <a:solidFill>
                  <a:srgbClr val="000000"/>
                </a:solidFill>
                <a:latin typeface="Manrope" panose="020B0604020202020204" charset="0"/>
              </a:rPr>
              <a:t> </a:t>
            </a:r>
            <a:r>
              <a:rPr lang="en-US" sz="1800" err="1">
                <a:solidFill>
                  <a:srgbClr val="000000"/>
                </a:solidFill>
                <a:latin typeface="Manrope" panose="020B0604020202020204" charset="0"/>
              </a:rPr>
              <a:t>bằng</a:t>
            </a:r>
            <a:r>
              <a:rPr lang="en-US" sz="1800">
                <a:solidFill>
                  <a:srgbClr val="000000"/>
                </a:solidFill>
                <a:latin typeface="Manrope" panose="020B0604020202020204" charset="0"/>
              </a:rPr>
              <a:t> </a:t>
            </a:r>
            <a:r>
              <a:rPr lang="en-US" sz="1800" err="1">
                <a:solidFill>
                  <a:srgbClr val="000000"/>
                </a:solidFill>
                <a:latin typeface="Manrope" panose="020B0604020202020204" charset="0"/>
              </a:rPr>
              <a:t>các</a:t>
            </a:r>
            <a:r>
              <a:rPr lang="en-US" sz="1800">
                <a:solidFill>
                  <a:srgbClr val="000000"/>
                </a:solidFill>
                <a:latin typeface="Manrope" panose="020B0604020202020204" charset="0"/>
              </a:rPr>
              <a:t> </a:t>
            </a:r>
            <a:r>
              <a:rPr lang="en-US" sz="1800" err="1">
                <a:solidFill>
                  <a:srgbClr val="000000"/>
                </a:solidFill>
                <a:latin typeface="Manrope" panose="020B0604020202020204" charset="0"/>
              </a:rPr>
              <a:t>chỉ</a:t>
            </a:r>
            <a:r>
              <a:rPr lang="en-US" sz="1800">
                <a:solidFill>
                  <a:srgbClr val="000000"/>
                </a:solidFill>
                <a:latin typeface="Manrope" panose="020B0604020202020204" charset="0"/>
              </a:rPr>
              <a:t> </a:t>
            </a:r>
            <a:r>
              <a:rPr lang="en-US" sz="1800" err="1">
                <a:solidFill>
                  <a:srgbClr val="000000"/>
                </a:solidFill>
                <a:latin typeface="Manrope" panose="020B0604020202020204" charset="0"/>
              </a:rPr>
              <a:t>số</a:t>
            </a:r>
            <a:r>
              <a:rPr lang="en-US" sz="1800">
                <a:solidFill>
                  <a:srgbClr val="000000"/>
                </a:solidFill>
                <a:latin typeface="Manrope" panose="020B0604020202020204" charset="0"/>
              </a:rPr>
              <a:t> MAE, MSE </a:t>
            </a:r>
            <a:r>
              <a:rPr lang="en-US" sz="1800" err="1">
                <a:solidFill>
                  <a:srgbClr val="000000"/>
                </a:solidFill>
                <a:latin typeface="Manrope" panose="020B0604020202020204" charset="0"/>
              </a:rPr>
              <a:t>và</a:t>
            </a:r>
            <a:r>
              <a:rPr lang="en-US" sz="1800">
                <a:solidFill>
                  <a:srgbClr val="000000"/>
                </a:solidFill>
                <a:latin typeface="Manrope" panose="020B0604020202020204" charset="0"/>
              </a:rPr>
              <a:t> R2 </a:t>
            </a:r>
            <a:r>
              <a:rPr lang="en-US" sz="1800" err="1">
                <a:solidFill>
                  <a:srgbClr val="000000"/>
                </a:solidFill>
                <a:latin typeface="Manrope" panose="020B0604020202020204" charset="0"/>
              </a:rPr>
              <a:t>trên</a:t>
            </a:r>
            <a:r>
              <a:rPr lang="en-US" sz="1800">
                <a:solidFill>
                  <a:srgbClr val="000000"/>
                </a:solidFill>
                <a:latin typeface="Manrope" panose="020B0604020202020204" charset="0"/>
              </a:rPr>
              <a:t> </a:t>
            </a:r>
            <a:r>
              <a:rPr lang="en-US" sz="1800" err="1">
                <a:solidFill>
                  <a:srgbClr val="000000"/>
                </a:solidFill>
                <a:latin typeface="Manrope" panose="020B0604020202020204" charset="0"/>
              </a:rPr>
              <a:t>các</a:t>
            </a:r>
            <a:r>
              <a:rPr lang="en-US" sz="1800">
                <a:solidFill>
                  <a:srgbClr val="000000"/>
                </a:solidFill>
                <a:latin typeface="Manrope" panose="020B0604020202020204" charset="0"/>
              </a:rPr>
              <a:t> </a:t>
            </a:r>
            <a:r>
              <a:rPr lang="en-US" sz="1800" err="1">
                <a:solidFill>
                  <a:srgbClr val="000000"/>
                </a:solidFill>
                <a:latin typeface="Manrope" panose="020B0604020202020204" charset="0"/>
              </a:rPr>
              <a:t>tỷ</a:t>
            </a:r>
            <a:r>
              <a:rPr lang="en-US" sz="1800">
                <a:solidFill>
                  <a:srgbClr val="000000"/>
                </a:solidFill>
                <a:latin typeface="Manrope" panose="020B0604020202020204" charset="0"/>
              </a:rPr>
              <a:t> </a:t>
            </a:r>
            <a:r>
              <a:rPr lang="en-US" sz="1800" err="1">
                <a:solidFill>
                  <a:srgbClr val="000000"/>
                </a:solidFill>
                <a:latin typeface="Manrope" panose="020B0604020202020204" charset="0"/>
              </a:rPr>
              <a:t>lệ</a:t>
            </a:r>
            <a:r>
              <a:rPr lang="en-US" sz="1800">
                <a:solidFill>
                  <a:srgbClr val="000000"/>
                </a:solidFill>
                <a:latin typeface="Manrope" panose="020B0604020202020204" charset="0"/>
              </a:rPr>
              <a:t> </a:t>
            </a:r>
            <a:r>
              <a:rPr lang="en-US" sz="1800" err="1">
                <a:solidFill>
                  <a:srgbClr val="000000"/>
                </a:solidFill>
                <a:latin typeface="Manrope" panose="020B0604020202020204" charset="0"/>
              </a:rPr>
              <a:t>dữ</a:t>
            </a:r>
            <a:r>
              <a:rPr lang="en-US" sz="1800">
                <a:solidFill>
                  <a:srgbClr val="000000"/>
                </a:solidFill>
                <a:latin typeface="Manrope" panose="020B0604020202020204" charset="0"/>
              </a:rPr>
              <a:t> </a:t>
            </a:r>
            <a:r>
              <a:rPr lang="en-US" sz="1800" err="1">
                <a:solidFill>
                  <a:srgbClr val="000000"/>
                </a:solidFill>
                <a:latin typeface="Manrope" panose="020B0604020202020204" charset="0"/>
              </a:rPr>
              <a:t>liệu</a:t>
            </a:r>
            <a:r>
              <a:rPr lang="en-US" sz="1800">
                <a:solidFill>
                  <a:srgbClr val="000000"/>
                </a:solidFill>
                <a:latin typeface="Manrope" panose="020B0604020202020204" charset="0"/>
              </a:rPr>
              <a:t> </a:t>
            </a:r>
            <a:r>
              <a:rPr lang="en-US" sz="1800" err="1">
                <a:solidFill>
                  <a:srgbClr val="000000"/>
                </a:solidFill>
                <a:latin typeface="Manrope" panose="020B0604020202020204" charset="0"/>
              </a:rPr>
              <a:t>huấn</a:t>
            </a:r>
            <a:r>
              <a:rPr lang="en-US" sz="1800">
                <a:solidFill>
                  <a:srgbClr val="000000"/>
                </a:solidFill>
                <a:latin typeface="Manrope" panose="020B0604020202020204" charset="0"/>
              </a:rPr>
              <a:t> </a:t>
            </a:r>
            <a:r>
              <a:rPr lang="en-US" sz="1800" err="1">
                <a:solidFill>
                  <a:srgbClr val="000000"/>
                </a:solidFill>
                <a:latin typeface="Manrope" panose="020B0604020202020204" charset="0"/>
              </a:rPr>
              <a:t>luyện</a:t>
            </a:r>
            <a:r>
              <a:rPr lang="en-US" sz="1800">
                <a:solidFill>
                  <a:srgbClr val="000000"/>
                </a:solidFill>
                <a:latin typeface="Manrope" panose="020B0604020202020204" charset="0"/>
              </a:rPr>
              <a:t> </a:t>
            </a:r>
            <a:r>
              <a:rPr lang="en-US" sz="1800" err="1">
                <a:solidFill>
                  <a:srgbClr val="000000"/>
                </a:solidFill>
                <a:latin typeface="Manrope" panose="020B0604020202020204" charset="0"/>
              </a:rPr>
              <a:t>khác</a:t>
            </a:r>
            <a:r>
              <a:rPr lang="en-US" sz="1800">
                <a:solidFill>
                  <a:srgbClr val="000000"/>
                </a:solidFill>
                <a:latin typeface="Manrope" panose="020B0604020202020204" charset="0"/>
              </a:rPr>
              <a:t> </a:t>
            </a:r>
            <a:r>
              <a:rPr lang="en-US" sz="1800" err="1">
                <a:solidFill>
                  <a:srgbClr val="000000"/>
                </a:solidFill>
                <a:latin typeface="Manrope" panose="020B0604020202020204" charset="0"/>
              </a:rPr>
              <a:t>nhau</a:t>
            </a:r>
            <a:r>
              <a:rPr lang="en-US" sz="1800">
                <a:solidFill>
                  <a:srgbClr val="000000"/>
                </a:solidFill>
                <a:latin typeface="Manrope" panose="020B0604020202020204" charset="0"/>
              </a:rPr>
              <a:t>.</a:t>
            </a:r>
          </a:p>
        </p:txBody>
      </p:sp>
      <p:sp>
        <p:nvSpPr>
          <p:cNvPr id="323" name="Google Shape;323;p38"/>
          <p:cNvSpPr txBox="1">
            <a:spLocks noGrp="1"/>
          </p:cNvSpPr>
          <p:nvPr>
            <p:ph type="title"/>
          </p:nvPr>
        </p:nvSpPr>
        <p:spPr>
          <a:xfrm>
            <a:off x="280737" y="221166"/>
            <a:ext cx="88308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accent3">
                    <a:lumMod val="75000"/>
                  </a:schemeClr>
                </a:solidFill>
              </a:rPr>
              <a:t>4.2. </a:t>
            </a:r>
            <a:r>
              <a:rPr lang="en-US" sz="3200" err="1">
                <a:solidFill>
                  <a:schemeClr val="accent3">
                    <a:lumMod val="75000"/>
                  </a:schemeClr>
                </a:solidFill>
              </a:rPr>
              <a:t>Tổng</a:t>
            </a:r>
            <a:r>
              <a:rPr lang="en-US" sz="3200">
                <a:solidFill>
                  <a:schemeClr val="accent3">
                    <a:lumMod val="75000"/>
                  </a:schemeClr>
                </a:solidFill>
              </a:rPr>
              <a:t> </a:t>
            </a:r>
            <a:r>
              <a:rPr lang="en-US" sz="3200" err="1">
                <a:solidFill>
                  <a:schemeClr val="accent3">
                    <a:lumMod val="75000"/>
                  </a:schemeClr>
                </a:solidFill>
              </a:rPr>
              <a:t>hợp</a:t>
            </a:r>
            <a:r>
              <a:rPr lang="en-US" sz="3200">
                <a:solidFill>
                  <a:schemeClr val="accent3">
                    <a:lumMod val="75000"/>
                  </a:schemeClr>
                </a:solidFill>
              </a:rPr>
              <a:t> </a:t>
            </a:r>
            <a:r>
              <a:rPr lang="en-US" sz="3200" err="1">
                <a:solidFill>
                  <a:schemeClr val="accent3">
                    <a:lumMod val="75000"/>
                  </a:schemeClr>
                </a:solidFill>
              </a:rPr>
              <a:t>dữ</a:t>
            </a:r>
            <a:r>
              <a:rPr lang="en-US" sz="3200">
                <a:solidFill>
                  <a:schemeClr val="accent3">
                    <a:lumMod val="75000"/>
                  </a:schemeClr>
                </a:solidFill>
              </a:rPr>
              <a:t> </a:t>
            </a:r>
            <a:r>
              <a:rPr lang="en-US" sz="3200" err="1">
                <a:solidFill>
                  <a:schemeClr val="accent3">
                    <a:lumMod val="75000"/>
                  </a:schemeClr>
                </a:solidFill>
              </a:rPr>
              <a:t>liệu</a:t>
            </a:r>
            <a:r>
              <a:rPr lang="en-US" sz="3200">
                <a:solidFill>
                  <a:schemeClr val="accent3">
                    <a:lumMod val="75000"/>
                  </a:schemeClr>
                </a:solidFill>
              </a:rPr>
              <a:t> </a:t>
            </a:r>
            <a:r>
              <a:rPr lang="en-US" sz="3200" err="1">
                <a:solidFill>
                  <a:schemeClr val="accent3">
                    <a:lumMod val="75000"/>
                  </a:schemeClr>
                </a:solidFill>
              </a:rPr>
              <a:t>và</a:t>
            </a:r>
            <a:r>
              <a:rPr lang="en-US" sz="3200">
                <a:solidFill>
                  <a:schemeClr val="accent3">
                    <a:lumMod val="75000"/>
                  </a:schemeClr>
                </a:solidFill>
              </a:rPr>
              <a:t> </a:t>
            </a:r>
            <a:r>
              <a:rPr lang="en-US" sz="3200" err="1">
                <a:solidFill>
                  <a:schemeClr val="accent3">
                    <a:lumMod val="75000"/>
                  </a:schemeClr>
                </a:solidFill>
              </a:rPr>
              <a:t>huấn</a:t>
            </a:r>
            <a:r>
              <a:rPr lang="en-US" sz="3200">
                <a:solidFill>
                  <a:schemeClr val="accent3">
                    <a:lumMod val="75000"/>
                  </a:schemeClr>
                </a:solidFill>
              </a:rPr>
              <a:t> </a:t>
            </a:r>
            <a:r>
              <a:rPr lang="en-US" sz="3200" err="1">
                <a:solidFill>
                  <a:schemeClr val="accent3">
                    <a:lumMod val="75000"/>
                  </a:schemeClr>
                </a:solidFill>
              </a:rPr>
              <a:t>luyện</a:t>
            </a:r>
            <a:r>
              <a:rPr lang="en-US" sz="3200">
                <a:solidFill>
                  <a:schemeClr val="accent3">
                    <a:lumMod val="75000"/>
                  </a:schemeClr>
                </a:solidFill>
              </a:rPr>
              <a:t> </a:t>
            </a:r>
            <a:r>
              <a:rPr lang="en-US" sz="3200" err="1">
                <a:solidFill>
                  <a:schemeClr val="accent3">
                    <a:lumMod val="75000"/>
                  </a:schemeClr>
                </a:solidFill>
              </a:rPr>
              <a:t>mô</a:t>
            </a:r>
            <a:r>
              <a:rPr lang="en-US" sz="3200">
                <a:solidFill>
                  <a:schemeClr val="accent3">
                    <a:lumMod val="75000"/>
                  </a:schemeClr>
                </a:solidFill>
              </a:rPr>
              <a:t> </a:t>
            </a:r>
            <a:r>
              <a:rPr lang="en-US" sz="3200" err="1">
                <a:solidFill>
                  <a:schemeClr val="accent3">
                    <a:lumMod val="75000"/>
                  </a:schemeClr>
                </a:solidFill>
              </a:rPr>
              <a:t>hình</a:t>
            </a:r>
            <a:endParaRPr lang="en-US" sz="3200">
              <a:solidFill>
                <a:schemeClr val="accent3">
                  <a:lumMod val="75000"/>
                </a:schemeClr>
              </a:solidFill>
            </a:endParaRPr>
          </a:p>
        </p:txBody>
      </p:sp>
      <p:pic>
        <p:nvPicPr>
          <p:cNvPr id="6146" name="Picture 2" descr="A table with numbers and symbols&#10;&#10;Description automatically generated">
            <a:extLst>
              <a:ext uri="{FF2B5EF4-FFF2-40B4-BE49-F238E27FC236}">
                <a16:creationId xmlns:a16="http://schemas.microsoft.com/office/drawing/2014/main" id="{63B7FEC4-B009-4BCB-890A-CFBF09A9A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168" y="2250659"/>
            <a:ext cx="4371832" cy="268005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A table of numbers and symbols&#10;&#10;Description automatically generated">
            <a:extLst>
              <a:ext uri="{FF2B5EF4-FFF2-40B4-BE49-F238E27FC236}">
                <a16:creationId xmlns:a16="http://schemas.microsoft.com/office/drawing/2014/main" id="{56377404-3A17-1106-1F5C-E297011A9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6188" y="2250659"/>
            <a:ext cx="4271329" cy="267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828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7" name="Google Shape;323;p38">
            <a:extLst>
              <a:ext uri="{FF2B5EF4-FFF2-40B4-BE49-F238E27FC236}">
                <a16:creationId xmlns:a16="http://schemas.microsoft.com/office/drawing/2014/main" id="{0E8EE702-7550-F0E4-B2DC-A233371193B9}"/>
              </a:ext>
            </a:extLst>
          </p:cNvPr>
          <p:cNvSpPr txBox="1">
            <a:spLocks noGrp="1"/>
          </p:cNvSpPr>
          <p:nvPr>
            <p:ph type="title"/>
          </p:nvPr>
        </p:nvSpPr>
        <p:spPr>
          <a:xfrm>
            <a:off x="280737" y="221166"/>
            <a:ext cx="88308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accent3">
                    <a:lumMod val="75000"/>
                  </a:schemeClr>
                </a:solidFill>
              </a:rPr>
              <a:t>4.2. </a:t>
            </a:r>
            <a:r>
              <a:rPr lang="en-US" sz="3200" err="1">
                <a:solidFill>
                  <a:schemeClr val="accent3">
                    <a:lumMod val="75000"/>
                  </a:schemeClr>
                </a:solidFill>
              </a:rPr>
              <a:t>Tổng</a:t>
            </a:r>
            <a:r>
              <a:rPr lang="en-US" sz="3200">
                <a:solidFill>
                  <a:schemeClr val="accent3">
                    <a:lumMod val="75000"/>
                  </a:schemeClr>
                </a:solidFill>
              </a:rPr>
              <a:t> </a:t>
            </a:r>
            <a:r>
              <a:rPr lang="en-US" sz="3200" err="1">
                <a:solidFill>
                  <a:schemeClr val="accent3">
                    <a:lumMod val="75000"/>
                  </a:schemeClr>
                </a:solidFill>
              </a:rPr>
              <a:t>hợp</a:t>
            </a:r>
            <a:r>
              <a:rPr lang="en-US" sz="3200">
                <a:solidFill>
                  <a:schemeClr val="accent3">
                    <a:lumMod val="75000"/>
                  </a:schemeClr>
                </a:solidFill>
              </a:rPr>
              <a:t> </a:t>
            </a:r>
            <a:r>
              <a:rPr lang="en-US" sz="3200" err="1">
                <a:solidFill>
                  <a:schemeClr val="accent3">
                    <a:lumMod val="75000"/>
                  </a:schemeClr>
                </a:solidFill>
              </a:rPr>
              <a:t>dữ</a:t>
            </a:r>
            <a:r>
              <a:rPr lang="en-US" sz="3200">
                <a:solidFill>
                  <a:schemeClr val="accent3">
                    <a:lumMod val="75000"/>
                  </a:schemeClr>
                </a:solidFill>
              </a:rPr>
              <a:t> </a:t>
            </a:r>
            <a:r>
              <a:rPr lang="en-US" sz="3200" err="1">
                <a:solidFill>
                  <a:schemeClr val="accent3">
                    <a:lumMod val="75000"/>
                  </a:schemeClr>
                </a:solidFill>
              </a:rPr>
              <a:t>liệu</a:t>
            </a:r>
            <a:r>
              <a:rPr lang="en-US" sz="3200">
                <a:solidFill>
                  <a:schemeClr val="accent3">
                    <a:lumMod val="75000"/>
                  </a:schemeClr>
                </a:solidFill>
              </a:rPr>
              <a:t> </a:t>
            </a:r>
            <a:r>
              <a:rPr lang="en-US" sz="3200" err="1">
                <a:solidFill>
                  <a:schemeClr val="accent3">
                    <a:lumMod val="75000"/>
                  </a:schemeClr>
                </a:solidFill>
              </a:rPr>
              <a:t>và</a:t>
            </a:r>
            <a:r>
              <a:rPr lang="en-US" sz="3200">
                <a:solidFill>
                  <a:schemeClr val="accent3">
                    <a:lumMod val="75000"/>
                  </a:schemeClr>
                </a:solidFill>
              </a:rPr>
              <a:t> </a:t>
            </a:r>
            <a:r>
              <a:rPr lang="en-US" sz="3200" err="1">
                <a:solidFill>
                  <a:schemeClr val="accent3">
                    <a:lumMod val="75000"/>
                  </a:schemeClr>
                </a:solidFill>
              </a:rPr>
              <a:t>huấn</a:t>
            </a:r>
            <a:r>
              <a:rPr lang="en-US" sz="3200">
                <a:solidFill>
                  <a:schemeClr val="accent3">
                    <a:lumMod val="75000"/>
                  </a:schemeClr>
                </a:solidFill>
              </a:rPr>
              <a:t> </a:t>
            </a:r>
            <a:r>
              <a:rPr lang="en-US" sz="3200" err="1">
                <a:solidFill>
                  <a:schemeClr val="accent3">
                    <a:lumMod val="75000"/>
                  </a:schemeClr>
                </a:solidFill>
              </a:rPr>
              <a:t>luyện</a:t>
            </a:r>
            <a:r>
              <a:rPr lang="en-US" sz="3200">
                <a:solidFill>
                  <a:schemeClr val="accent3">
                    <a:lumMod val="75000"/>
                  </a:schemeClr>
                </a:solidFill>
              </a:rPr>
              <a:t> </a:t>
            </a:r>
            <a:r>
              <a:rPr lang="en-US" sz="3200" err="1">
                <a:solidFill>
                  <a:schemeClr val="accent3">
                    <a:lumMod val="75000"/>
                  </a:schemeClr>
                </a:solidFill>
              </a:rPr>
              <a:t>mô</a:t>
            </a:r>
            <a:r>
              <a:rPr lang="en-US" sz="3200">
                <a:solidFill>
                  <a:schemeClr val="accent3">
                    <a:lumMod val="75000"/>
                  </a:schemeClr>
                </a:solidFill>
              </a:rPr>
              <a:t> </a:t>
            </a:r>
            <a:r>
              <a:rPr lang="en-US" sz="3200" err="1">
                <a:solidFill>
                  <a:schemeClr val="accent3">
                    <a:lumMod val="75000"/>
                  </a:schemeClr>
                </a:solidFill>
              </a:rPr>
              <a:t>hình</a:t>
            </a:r>
            <a:endParaRPr lang="en-US" sz="3200">
              <a:solidFill>
                <a:schemeClr val="accent3">
                  <a:lumMod val="75000"/>
                </a:schemeClr>
              </a:solidFill>
            </a:endParaRPr>
          </a:p>
        </p:txBody>
      </p:sp>
      <p:pic>
        <p:nvPicPr>
          <p:cNvPr id="9" name="Picture 8" descr="A graph of a graph with numbers and lines&#10;&#10;Description automatically generated with medium confidence">
            <a:extLst>
              <a:ext uri="{FF2B5EF4-FFF2-40B4-BE49-F238E27FC236}">
                <a16:creationId xmlns:a16="http://schemas.microsoft.com/office/drawing/2014/main" id="{9C7E1984-E3B8-DDB6-BB01-A366E30AE677}"/>
              </a:ext>
            </a:extLst>
          </p:cNvPr>
          <p:cNvPicPr>
            <a:picLocks noChangeAspect="1"/>
          </p:cNvPicPr>
          <p:nvPr/>
        </p:nvPicPr>
        <p:blipFill>
          <a:blip r:embed="rId3"/>
          <a:stretch>
            <a:fillRect/>
          </a:stretch>
        </p:blipFill>
        <p:spPr>
          <a:xfrm>
            <a:off x="1479226" y="1606210"/>
            <a:ext cx="6631496" cy="3097525"/>
          </a:xfrm>
          <a:prstGeom prst="rect">
            <a:avLst/>
          </a:prstGeom>
        </p:spPr>
      </p:pic>
      <p:sp>
        <p:nvSpPr>
          <p:cNvPr id="12" name="Google Shape;322;p38">
            <a:extLst>
              <a:ext uri="{FF2B5EF4-FFF2-40B4-BE49-F238E27FC236}">
                <a16:creationId xmlns:a16="http://schemas.microsoft.com/office/drawing/2014/main" id="{EEF77043-8037-3744-64C2-434A1F65A2FE}"/>
              </a:ext>
            </a:extLst>
          </p:cNvPr>
          <p:cNvSpPr txBox="1">
            <a:spLocks/>
          </p:cNvSpPr>
          <p:nvPr/>
        </p:nvSpPr>
        <p:spPr>
          <a:xfrm>
            <a:off x="364848" y="793866"/>
            <a:ext cx="8662668" cy="5727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1pPr>
            <a:lvl2pPr marL="914400" marR="0" lvl="1"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2pPr>
            <a:lvl3pPr marL="1371600" marR="0" lvl="2"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3pPr>
            <a:lvl4pPr marL="1828800" marR="0" lvl="3"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4pPr>
            <a:lvl5pPr marL="2286000" marR="0" lvl="4"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5pPr>
            <a:lvl6pPr marL="2743200" marR="0" lvl="5"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6pPr>
            <a:lvl7pPr marL="3200400" marR="0" lvl="6"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7pPr>
            <a:lvl8pPr marL="3657600" marR="0" lvl="7"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8pPr>
            <a:lvl9pPr marL="4114800" marR="0" lvl="8" indent="-292100" algn="ctr" rtl="0">
              <a:lnSpc>
                <a:spcPct val="100000"/>
              </a:lnSpc>
              <a:spcBef>
                <a:spcPts val="1600"/>
              </a:spcBef>
              <a:spcAft>
                <a:spcPts val="160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9pPr>
          </a:lstStyle>
          <a:p>
            <a:pPr marL="0" indent="0" algn="just">
              <a:lnSpc>
                <a:spcPct val="150000"/>
              </a:lnSpc>
              <a:spcBef>
                <a:spcPts val="300"/>
              </a:spcBef>
            </a:pPr>
            <a:r>
              <a:rPr lang="en-US" sz="2000" err="1">
                <a:solidFill>
                  <a:srgbClr val="000000"/>
                </a:solidFill>
                <a:latin typeface="Manrope" panose="020B0604020202020204" charset="0"/>
              </a:rPr>
              <a:t>Thực</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hiện</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đánh</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giá</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hiệu</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suất</a:t>
            </a:r>
            <a:r>
              <a:rPr lang="en-US" sz="2000">
                <a:solidFill>
                  <a:srgbClr val="000000"/>
                </a:solidFill>
                <a:latin typeface="Manrope" panose="020B0604020202020204" charset="0"/>
              </a:rPr>
              <a:t> qua </a:t>
            </a:r>
            <a:r>
              <a:rPr lang="en-US" sz="2000" err="1">
                <a:solidFill>
                  <a:srgbClr val="000000"/>
                </a:solidFill>
                <a:latin typeface="Manrope" panose="020B0604020202020204" charset="0"/>
              </a:rPr>
              <a:t>độ</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đo</a:t>
            </a:r>
            <a:r>
              <a:rPr lang="en-US" sz="2000">
                <a:solidFill>
                  <a:srgbClr val="000000"/>
                </a:solidFill>
                <a:latin typeface="Manrope" panose="020B0604020202020204" charset="0"/>
              </a:rPr>
              <a:t> R2 </a:t>
            </a:r>
            <a:r>
              <a:rPr lang="en-US" sz="2000" err="1">
                <a:solidFill>
                  <a:srgbClr val="000000"/>
                </a:solidFill>
                <a:latin typeface="Manrope" panose="020B0604020202020204" charset="0"/>
              </a:rPr>
              <a:t>trên</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tập</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dữ</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liệu</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không</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được</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chuẩn</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hóa</a:t>
            </a:r>
            <a:r>
              <a:rPr lang="en-US" sz="2000">
                <a:solidFill>
                  <a:srgbClr val="000000"/>
                </a:solidFill>
                <a:latin typeface="Manrope" panose="020B0604020202020204" charset="0"/>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7" name="Google Shape;323;p38">
            <a:extLst>
              <a:ext uri="{FF2B5EF4-FFF2-40B4-BE49-F238E27FC236}">
                <a16:creationId xmlns:a16="http://schemas.microsoft.com/office/drawing/2014/main" id="{0E8EE702-7550-F0E4-B2DC-A233371193B9}"/>
              </a:ext>
            </a:extLst>
          </p:cNvPr>
          <p:cNvSpPr txBox="1">
            <a:spLocks noGrp="1"/>
          </p:cNvSpPr>
          <p:nvPr>
            <p:ph type="title"/>
          </p:nvPr>
        </p:nvSpPr>
        <p:spPr>
          <a:xfrm>
            <a:off x="280737" y="221166"/>
            <a:ext cx="88308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accent3">
                    <a:lumMod val="75000"/>
                  </a:schemeClr>
                </a:solidFill>
              </a:rPr>
              <a:t>4.2. </a:t>
            </a:r>
            <a:r>
              <a:rPr lang="en-US" sz="3200" err="1">
                <a:solidFill>
                  <a:schemeClr val="accent3">
                    <a:lumMod val="75000"/>
                  </a:schemeClr>
                </a:solidFill>
              </a:rPr>
              <a:t>Tổng</a:t>
            </a:r>
            <a:r>
              <a:rPr lang="en-US" sz="3200">
                <a:solidFill>
                  <a:schemeClr val="accent3">
                    <a:lumMod val="75000"/>
                  </a:schemeClr>
                </a:solidFill>
              </a:rPr>
              <a:t> </a:t>
            </a:r>
            <a:r>
              <a:rPr lang="en-US" sz="3200" err="1">
                <a:solidFill>
                  <a:schemeClr val="accent3">
                    <a:lumMod val="75000"/>
                  </a:schemeClr>
                </a:solidFill>
              </a:rPr>
              <a:t>hợp</a:t>
            </a:r>
            <a:r>
              <a:rPr lang="en-US" sz="3200">
                <a:solidFill>
                  <a:schemeClr val="accent3">
                    <a:lumMod val="75000"/>
                  </a:schemeClr>
                </a:solidFill>
              </a:rPr>
              <a:t> </a:t>
            </a:r>
            <a:r>
              <a:rPr lang="en-US" sz="3200" err="1">
                <a:solidFill>
                  <a:schemeClr val="accent3">
                    <a:lumMod val="75000"/>
                  </a:schemeClr>
                </a:solidFill>
              </a:rPr>
              <a:t>dữ</a:t>
            </a:r>
            <a:r>
              <a:rPr lang="en-US" sz="3200">
                <a:solidFill>
                  <a:schemeClr val="accent3">
                    <a:lumMod val="75000"/>
                  </a:schemeClr>
                </a:solidFill>
              </a:rPr>
              <a:t> </a:t>
            </a:r>
            <a:r>
              <a:rPr lang="en-US" sz="3200" err="1">
                <a:solidFill>
                  <a:schemeClr val="accent3">
                    <a:lumMod val="75000"/>
                  </a:schemeClr>
                </a:solidFill>
              </a:rPr>
              <a:t>liệu</a:t>
            </a:r>
            <a:r>
              <a:rPr lang="en-US" sz="3200">
                <a:solidFill>
                  <a:schemeClr val="accent3">
                    <a:lumMod val="75000"/>
                  </a:schemeClr>
                </a:solidFill>
              </a:rPr>
              <a:t> </a:t>
            </a:r>
            <a:r>
              <a:rPr lang="en-US" sz="3200" err="1">
                <a:solidFill>
                  <a:schemeClr val="accent3">
                    <a:lumMod val="75000"/>
                  </a:schemeClr>
                </a:solidFill>
              </a:rPr>
              <a:t>và</a:t>
            </a:r>
            <a:r>
              <a:rPr lang="en-US" sz="3200">
                <a:solidFill>
                  <a:schemeClr val="accent3">
                    <a:lumMod val="75000"/>
                  </a:schemeClr>
                </a:solidFill>
              </a:rPr>
              <a:t> </a:t>
            </a:r>
            <a:r>
              <a:rPr lang="en-US" sz="3200" err="1">
                <a:solidFill>
                  <a:schemeClr val="accent3">
                    <a:lumMod val="75000"/>
                  </a:schemeClr>
                </a:solidFill>
              </a:rPr>
              <a:t>huấn</a:t>
            </a:r>
            <a:r>
              <a:rPr lang="en-US" sz="3200">
                <a:solidFill>
                  <a:schemeClr val="accent3">
                    <a:lumMod val="75000"/>
                  </a:schemeClr>
                </a:solidFill>
              </a:rPr>
              <a:t> </a:t>
            </a:r>
            <a:r>
              <a:rPr lang="en-US" sz="3200" err="1">
                <a:solidFill>
                  <a:schemeClr val="accent3">
                    <a:lumMod val="75000"/>
                  </a:schemeClr>
                </a:solidFill>
              </a:rPr>
              <a:t>luyện</a:t>
            </a:r>
            <a:r>
              <a:rPr lang="en-US" sz="3200">
                <a:solidFill>
                  <a:schemeClr val="accent3">
                    <a:lumMod val="75000"/>
                  </a:schemeClr>
                </a:solidFill>
              </a:rPr>
              <a:t> </a:t>
            </a:r>
            <a:r>
              <a:rPr lang="en-US" sz="3200" err="1">
                <a:solidFill>
                  <a:schemeClr val="accent3">
                    <a:lumMod val="75000"/>
                  </a:schemeClr>
                </a:solidFill>
              </a:rPr>
              <a:t>mô</a:t>
            </a:r>
            <a:r>
              <a:rPr lang="en-US" sz="3200">
                <a:solidFill>
                  <a:schemeClr val="accent3">
                    <a:lumMod val="75000"/>
                  </a:schemeClr>
                </a:solidFill>
              </a:rPr>
              <a:t> </a:t>
            </a:r>
            <a:r>
              <a:rPr lang="en-US" sz="3200" err="1">
                <a:solidFill>
                  <a:schemeClr val="accent3">
                    <a:lumMod val="75000"/>
                  </a:schemeClr>
                </a:solidFill>
              </a:rPr>
              <a:t>hình</a:t>
            </a:r>
            <a:endParaRPr lang="en-US" sz="3200">
              <a:solidFill>
                <a:schemeClr val="accent3">
                  <a:lumMod val="75000"/>
                </a:schemeClr>
              </a:solidFill>
            </a:endParaRPr>
          </a:p>
        </p:txBody>
      </p:sp>
      <p:sp>
        <p:nvSpPr>
          <p:cNvPr id="12" name="Google Shape;322;p38">
            <a:extLst>
              <a:ext uri="{FF2B5EF4-FFF2-40B4-BE49-F238E27FC236}">
                <a16:creationId xmlns:a16="http://schemas.microsoft.com/office/drawing/2014/main" id="{EEF77043-8037-3744-64C2-434A1F65A2FE}"/>
              </a:ext>
            </a:extLst>
          </p:cNvPr>
          <p:cNvSpPr txBox="1">
            <a:spLocks/>
          </p:cNvSpPr>
          <p:nvPr/>
        </p:nvSpPr>
        <p:spPr>
          <a:xfrm>
            <a:off x="364848" y="793866"/>
            <a:ext cx="8662668" cy="5727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1pPr>
            <a:lvl2pPr marL="914400" marR="0" lvl="1"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2pPr>
            <a:lvl3pPr marL="1371600" marR="0" lvl="2"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3pPr>
            <a:lvl4pPr marL="1828800" marR="0" lvl="3"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4pPr>
            <a:lvl5pPr marL="2286000" marR="0" lvl="4"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5pPr>
            <a:lvl6pPr marL="2743200" marR="0" lvl="5"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6pPr>
            <a:lvl7pPr marL="3200400" marR="0" lvl="6"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7pPr>
            <a:lvl8pPr marL="3657600" marR="0" lvl="7"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8pPr>
            <a:lvl9pPr marL="4114800" marR="0" lvl="8" indent="-292100" algn="ctr" rtl="0">
              <a:lnSpc>
                <a:spcPct val="100000"/>
              </a:lnSpc>
              <a:spcBef>
                <a:spcPts val="1600"/>
              </a:spcBef>
              <a:spcAft>
                <a:spcPts val="160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9pPr>
          </a:lstStyle>
          <a:p>
            <a:pPr marL="0" indent="0" algn="just">
              <a:lnSpc>
                <a:spcPct val="150000"/>
              </a:lnSpc>
              <a:spcBef>
                <a:spcPts val="300"/>
              </a:spcBef>
            </a:pPr>
            <a:r>
              <a:rPr lang="en-US" sz="2000" err="1">
                <a:solidFill>
                  <a:srgbClr val="000000"/>
                </a:solidFill>
                <a:latin typeface="Manrope" panose="020B0604020202020204" charset="0"/>
              </a:rPr>
              <a:t>Thực</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hiện</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đánh</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giá</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hiệu</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suất</a:t>
            </a:r>
            <a:r>
              <a:rPr lang="en-US" sz="2000">
                <a:solidFill>
                  <a:srgbClr val="000000"/>
                </a:solidFill>
                <a:latin typeface="Manrope" panose="020B0604020202020204" charset="0"/>
              </a:rPr>
              <a:t> qua </a:t>
            </a:r>
            <a:r>
              <a:rPr lang="en-US" sz="2000" err="1">
                <a:solidFill>
                  <a:srgbClr val="000000"/>
                </a:solidFill>
                <a:latin typeface="Manrope" panose="020B0604020202020204" charset="0"/>
              </a:rPr>
              <a:t>độ</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đo</a:t>
            </a:r>
            <a:r>
              <a:rPr lang="en-US" sz="2000">
                <a:solidFill>
                  <a:srgbClr val="000000"/>
                </a:solidFill>
                <a:latin typeface="Manrope" panose="020B0604020202020204" charset="0"/>
              </a:rPr>
              <a:t> R2 </a:t>
            </a:r>
            <a:r>
              <a:rPr lang="en-US" sz="2000" err="1">
                <a:solidFill>
                  <a:srgbClr val="000000"/>
                </a:solidFill>
                <a:latin typeface="Manrope" panose="020B0604020202020204" charset="0"/>
              </a:rPr>
              <a:t>trên</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tập</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dữ</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liệu</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được</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chuẩn</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hóa</a:t>
            </a:r>
            <a:r>
              <a:rPr lang="en-US" sz="2000">
                <a:solidFill>
                  <a:srgbClr val="000000"/>
                </a:solidFill>
                <a:latin typeface="Manrope" panose="020B0604020202020204" charset="0"/>
              </a:rPr>
              <a:t>.</a:t>
            </a:r>
          </a:p>
        </p:txBody>
      </p:sp>
      <p:pic>
        <p:nvPicPr>
          <p:cNvPr id="2" name="Picture 1" descr="A graph of a graph with numbers and a line&#10;&#10;Description automatically generated with medium confidence">
            <a:extLst>
              <a:ext uri="{FF2B5EF4-FFF2-40B4-BE49-F238E27FC236}">
                <a16:creationId xmlns:a16="http://schemas.microsoft.com/office/drawing/2014/main" id="{99368FBC-BE34-062C-CE0D-5673704ADD17}"/>
              </a:ext>
            </a:extLst>
          </p:cNvPr>
          <p:cNvPicPr>
            <a:picLocks noChangeAspect="1"/>
          </p:cNvPicPr>
          <p:nvPr/>
        </p:nvPicPr>
        <p:blipFill>
          <a:blip r:embed="rId3"/>
          <a:stretch>
            <a:fillRect/>
          </a:stretch>
        </p:blipFill>
        <p:spPr>
          <a:xfrm>
            <a:off x="1343245" y="1627322"/>
            <a:ext cx="6635949" cy="2914521"/>
          </a:xfrm>
          <a:prstGeom prst="rect">
            <a:avLst/>
          </a:prstGeom>
        </p:spPr>
      </p:pic>
    </p:spTree>
    <p:extLst>
      <p:ext uri="{BB962C8B-B14F-4D97-AF65-F5344CB8AC3E}">
        <p14:creationId xmlns:p14="http://schemas.microsoft.com/office/powerpoint/2010/main" val="3475155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body" idx="1"/>
          </p:nvPr>
        </p:nvSpPr>
        <p:spPr>
          <a:xfrm>
            <a:off x="380593" y="1084882"/>
            <a:ext cx="8662668" cy="572701"/>
          </a:xfrm>
          <a:prstGeom prst="rect">
            <a:avLst/>
          </a:prstGeom>
        </p:spPr>
        <p:txBody>
          <a:bodyPr spcFirstLastPara="1" wrap="square" lIns="91425" tIns="91425" rIns="91425" bIns="91425" anchor="t" anchorCtr="0">
            <a:noAutofit/>
          </a:bodyPr>
          <a:lstStyle/>
          <a:p>
            <a:pPr marL="285750" indent="-285750" algn="just">
              <a:lnSpc>
                <a:spcPct val="150000"/>
              </a:lnSpc>
              <a:spcBef>
                <a:spcPts val="300"/>
              </a:spcBef>
              <a:buClr>
                <a:schemeClr val="dk1"/>
              </a:buClr>
            </a:pPr>
            <a:r>
              <a:rPr lang="en-US" sz="2000" err="1">
                <a:solidFill>
                  <a:srgbClr val="000000"/>
                </a:solidFill>
                <a:latin typeface="Manrope"/>
              </a:rPr>
              <a:t>Triển</a:t>
            </a:r>
            <a:r>
              <a:rPr lang="en-US" sz="2000">
                <a:solidFill>
                  <a:srgbClr val="000000"/>
                </a:solidFill>
                <a:latin typeface="Manrope"/>
              </a:rPr>
              <a:t> </a:t>
            </a:r>
            <a:r>
              <a:rPr lang="en-US" sz="2000" err="1">
                <a:solidFill>
                  <a:srgbClr val="000000"/>
                </a:solidFill>
                <a:latin typeface="Manrope"/>
              </a:rPr>
              <a:t>khai</a:t>
            </a:r>
            <a:r>
              <a:rPr lang="en-US" sz="2000">
                <a:solidFill>
                  <a:srgbClr val="000000"/>
                </a:solidFill>
                <a:latin typeface="Manrope"/>
              </a:rPr>
              <a:t> </a:t>
            </a:r>
            <a:r>
              <a:rPr lang="en-US" sz="2000" err="1">
                <a:solidFill>
                  <a:srgbClr val="000000"/>
                </a:solidFill>
                <a:latin typeface="Manrope"/>
              </a:rPr>
              <a:t>thống</a:t>
            </a:r>
            <a:r>
              <a:rPr lang="en-US" sz="2000">
                <a:solidFill>
                  <a:srgbClr val="000000"/>
                </a:solidFill>
                <a:latin typeface="Manrope"/>
              </a:rPr>
              <a:t> </a:t>
            </a:r>
            <a:r>
              <a:rPr lang="en-US" sz="2000" err="1">
                <a:solidFill>
                  <a:srgbClr val="000000"/>
                </a:solidFill>
                <a:latin typeface="Manrope"/>
              </a:rPr>
              <a:t>kê</a:t>
            </a:r>
            <a:r>
              <a:rPr lang="en-US" sz="2000">
                <a:solidFill>
                  <a:srgbClr val="000000"/>
                </a:solidFill>
                <a:latin typeface="Manrope"/>
              </a:rPr>
              <a:t> </a:t>
            </a:r>
            <a:r>
              <a:rPr lang="en-US" sz="2000" err="1">
                <a:solidFill>
                  <a:srgbClr val="000000"/>
                </a:solidFill>
                <a:latin typeface="Manrope"/>
              </a:rPr>
              <a:t>trên</a:t>
            </a:r>
            <a:r>
              <a:rPr lang="en-US" sz="2000">
                <a:solidFill>
                  <a:srgbClr val="000000"/>
                </a:solidFill>
                <a:latin typeface="Manrope"/>
              </a:rPr>
              <a:t> </a:t>
            </a:r>
            <a:r>
              <a:rPr lang="en-US" sz="2000" err="1">
                <a:solidFill>
                  <a:srgbClr val="000000"/>
                </a:solidFill>
                <a:latin typeface="Manrope"/>
              </a:rPr>
              <a:t>tập</a:t>
            </a:r>
            <a:r>
              <a:rPr lang="en-US" sz="2000">
                <a:solidFill>
                  <a:srgbClr val="000000"/>
                </a:solidFill>
                <a:latin typeface="Manrope"/>
              </a:rPr>
              <a:t> </a:t>
            </a:r>
            <a:r>
              <a:rPr lang="en-US" sz="2000" err="1">
                <a:solidFill>
                  <a:srgbClr val="000000"/>
                </a:solidFill>
                <a:latin typeface="Manrope"/>
              </a:rPr>
              <a:t>dữ</a:t>
            </a:r>
            <a:r>
              <a:rPr lang="en-US" sz="2000">
                <a:solidFill>
                  <a:srgbClr val="000000"/>
                </a:solidFill>
                <a:latin typeface="Manrope"/>
              </a:rPr>
              <a:t> </a:t>
            </a:r>
            <a:r>
              <a:rPr lang="en-US" sz="2000" err="1">
                <a:solidFill>
                  <a:srgbClr val="000000"/>
                </a:solidFill>
                <a:latin typeface="Manrope"/>
              </a:rPr>
              <a:t>liệu</a:t>
            </a:r>
            <a:r>
              <a:rPr lang="en-US" sz="2000">
                <a:solidFill>
                  <a:srgbClr val="000000"/>
                </a:solidFill>
                <a:latin typeface="Manrope"/>
              </a:rPr>
              <a:t> </a:t>
            </a:r>
            <a:r>
              <a:rPr lang="en-US" sz="2000" err="1">
                <a:solidFill>
                  <a:srgbClr val="000000"/>
                </a:solidFill>
                <a:latin typeface="Manrope"/>
              </a:rPr>
              <a:t>huấn</a:t>
            </a:r>
            <a:r>
              <a:rPr lang="en-US" sz="2000">
                <a:solidFill>
                  <a:srgbClr val="000000"/>
                </a:solidFill>
                <a:latin typeface="Manrope"/>
              </a:rPr>
              <a:t> </a:t>
            </a:r>
            <a:r>
              <a:rPr lang="en-US" sz="2000" err="1">
                <a:solidFill>
                  <a:srgbClr val="000000"/>
                </a:solidFill>
                <a:latin typeface="Manrope"/>
              </a:rPr>
              <a:t>luyện</a:t>
            </a:r>
            <a:r>
              <a:rPr lang="en-US" sz="2000">
                <a:solidFill>
                  <a:srgbClr val="000000"/>
                </a:solidFill>
                <a:latin typeface="Manrope"/>
              </a:rPr>
              <a:t>.</a:t>
            </a:r>
          </a:p>
          <a:p>
            <a:pPr marL="0" indent="0" algn="just">
              <a:lnSpc>
                <a:spcPct val="150000"/>
              </a:lnSpc>
              <a:spcBef>
                <a:spcPts val="300"/>
              </a:spcBef>
              <a:buClr>
                <a:schemeClr val="dk1"/>
              </a:buClr>
              <a:buNone/>
            </a:pPr>
            <a:endParaRPr lang="en-US" sz="2000">
              <a:solidFill>
                <a:srgbClr val="000000"/>
              </a:solidFill>
              <a:latin typeface="Manrope" panose="020B0604020202020204" charset="0"/>
            </a:endParaRPr>
          </a:p>
        </p:txBody>
      </p:sp>
      <p:sp>
        <p:nvSpPr>
          <p:cNvPr id="323" name="Google Shape;323;p38"/>
          <p:cNvSpPr txBox="1">
            <a:spLocks noGrp="1"/>
          </p:cNvSpPr>
          <p:nvPr>
            <p:ph type="title"/>
          </p:nvPr>
        </p:nvSpPr>
        <p:spPr>
          <a:xfrm>
            <a:off x="280738" y="368400"/>
            <a:ext cx="88308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accent3">
                    <a:lumMod val="75000"/>
                  </a:schemeClr>
                </a:solidFill>
              </a:rPr>
              <a:t>4.3. </a:t>
            </a:r>
            <a:r>
              <a:rPr lang="en-US" sz="3200" err="1">
                <a:solidFill>
                  <a:schemeClr val="accent3">
                    <a:lumMod val="75000"/>
                  </a:schemeClr>
                </a:solidFill>
              </a:rPr>
              <a:t>Tối</a:t>
            </a:r>
            <a:r>
              <a:rPr lang="en-US" sz="3200">
                <a:solidFill>
                  <a:schemeClr val="accent3">
                    <a:lumMod val="75000"/>
                  </a:schemeClr>
                </a:solidFill>
              </a:rPr>
              <a:t> </a:t>
            </a:r>
            <a:r>
              <a:rPr lang="en-US" sz="3200" err="1">
                <a:solidFill>
                  <a:schemeClr val="accent3">
                    <a:lumMod val="75000"/>
                  </a:schemeClr>
                </a:solidFill>
              </a:rPr>
              <a:t>ưu</a:t>
            </a:r>
            <a:r>
              <a:rPr lang="en-US" sz="3200">
                <a:solidFill>
                  <a:schemeClr val="accent3">
                    <a:lumMod val="75000"/>
                  </a:schemeClr>
                </a:solidFill>
              </a:rPr>
              <a:t> </a:t>
            </a:r>
            <a:r>
              <a:rPr lang="en-US" sz="3200" err="1">
                <a:solidFill>
                  <a:schemeClr val="accent3">
                    <a:lumMod val="75000"/>
                  </a:schemeClr>
                </a:solidFill>
              </a:rPr>
              <a:t>hóa</a:t>
            </a:r>
            <a:r>
              <a:rPr lang="en-US" sz="3200">
                <a:solidFill>
                  <a:schemeClr val="accent3">
                    <a:lumMod val="75000"/>
                  </a:schemeClr>
                </a:solidFill>
              </a:rPr>
              <a:t> </a:t>
            </a:r>
            <a:r>
              <a:rPr lang="en-US" sz="3200" err="1">
                <a:solidFill>
                  <a:schemeClr val="accent3">
                    <a:lumMod val="75000"/>
                  </a:schemeClr>
                </a:solidFill>
              </a:rPr>
              <a:t>tham</a:t>
            </a:r>
            <a:r>
              <a:rPr lang="en-US" sz="3200">
                <a:solidFill>
                  <a:schemeClr val="accent3">
                    <a:lumMod val="75000"/>
                  </a:schemeClr>
                </a:solidFill>
              </a:rPr>
              <a:t> </a:t>
            </a:r>
            <a:r>
              <a:rPr lang="en-US" sz="3200" err="1">
                <a:solidFill>
                  <a:schemeClr val="accent3">
                    <a:lumMod val="75000"/>
                  </a:schemeClr>
                </a:solidFill>
              </a:rPr>
              <a:t>số</a:t>
            </a:r>
            <a:r>
              <a:rPr lang="en-US" sz="3200">
                <a:solidFill>
                  <a:schemeClr val="accent3">
                    <a:lumMod val="75000"/>
                  </a:schemeClr>
                </a:solidFill>
              </a:rPr>
              <a:t> </a:t>
            </a:r>
          </a:p>
        </p:txBody>
      </p:sp>
      <p:pic>
        <p:nvPicPr>
          <p:cNvPr id="2" name="Picture 1">
            <a:extLst>
              <a:ext uri="{FF2B5EF4-FFF2-40B4-BE49-F238E27FC236}">
                <a16:creationId xmlns:a16="http://schemas.microsoft.com/office/drawing/2014/main" id="{443ACF7D-6704-455A-6F61-F24393D8AE80}"/>
              </a:ext>
            </a:extLst>
          </p:cNvPr>
          <p:cNvPicPr>
            <a:picLocks noChangeAspect="1"/>
          </p:cNvPicPr>
          <p:nvPr/>
        </p:nvPicPr>
        <p:blipFill>
          <a:blip r:embed="rId3"/>
          <a:stretch>
            <a:fillRect/>
          </a:stretch>
        </p:blipFill>
        <p:spPr>
          <a:xfrm>
            <a:off x="380593" y="1930437"/>
            <a:ext cx="8275210" cy="848673"/>
          </a:xfrm>
          <a:prstGeom prst="rect">
            <a:avLst/>
          </a:prstGeom>
        </p:spPr>
      </p:pic>
      <p:sp>
        <p:nvSpPr>
          <p:cNvPr id="4" name="Hộp Văn bản 3">
            <a:extLst>
              <a:ext uri="{FF2B5EF4-FFF2-40B4-BE49-F238E27FC236}">
                <a16:creationId xmlns:a16="http://schemas.microsoft.com/office/drawing/2014/main" id="{B9CA1F5C-8117-DCC6-E4C5-A92056B81CC8}"/>
              </a:ext>
            </a:extLst>
          </p:cNvPr>
          <p:cNvSpPr txBox="1"/>
          <p:nvPr/>
        </p:nvSpPr>
        <p:spPr>
          <a:xfrm>
            <a:off x="413359" y="3172999"/>
            <a:ext cx="8145049" cy="14278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3">
              <a:lnSpc>
                <a:spcPct val="150000"/>
              </a:lnSpc>
            </a:pPr>
            <a:r>
              <a:rPr lang="vi-VN" sz="2000">
                <a:latin typeface="Manrope"/>
              </a:rPr>
              <a:t>Thử nghiệm hiệu suất tối ưu hóa dựa trên phân bố giá trị mục tiêu: ​</a:t>
            </a:r>
          </a:p>
          <a:p>
            <a:pPr marL="228600" lvl="4" indent="-228600">
              <a:lnSpc>
                <a:spcPct val="150000"/>
              </a:lnSpc>
              <a:buChar char="•"/>
            </a:pPr>
            <a:r>
              <a:rPr lang="vi-VN" sz="2000">
                <a:latin typeface="Manrope"/>
              </a:rPr>
              <a:t>Thử nghiệm với Q1 value, median value và maximum value. ​</a:t>
            </a:r>
          </a:p>
          <a:p>
            <a:pPr marL="228600" lvl="4" indent="-228600">
              <a:lnSpc>
                <a:spcPct val="150000"/>
              </a:lnSpc>
              <a:buChar char="•"/>
            </a:pPr>
            <a:r>
              <a:rPr lang="vi-VN" sz="2000">
                <a:latin typeface="Manrope"/>
              </a:rPr>
              <a:t>Tối ưu theo 3 mức giá khác nhau để xác định trường hợp tốt nhất. ​</a:t>
            </a:r>
          </a:p>
        </p:txBody>
      </p:sp>
    </p:spTree>
    <p:extLst>
      <p:ext uri="{BB962C8B-B14F-4D97-AF65-F5344CB8AC3E}">
        <p14:creationId xmlns:p14="http://schemas.microsoft.com/office/powerpoint/2010/main" val="3023254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body" idx="1"/>
          </p:nvPr>
        </p:nvSpPr>
        <p:spPr>
          <a:xfrm>
            <a:off x="380592" y="1128053"/>
            <a:ext cx="8430194" cy="2537296"/>
          </a:xfrm>
          <a:prstGeom prst="rect">
            <a:avLst/>
          </a:prstGeom>
        </p:spPr>
        <p:txBody>
          <a:bodyPr spcFirstLastPara="1" wrap="square" lIns="91425" tIns="91425" rIns="91425" bIns="91425" anchor="t" anchorCtr="0">
            <a:noAutofit/>
          </a:bodyPr>
          <a:lstStyle/>
          <a:p>
            <a:pPr marL="0" indent="0">
              <a:lnSpc>
                <a:spcPct val="150000"/>
              </a:lnSpc>
              <a:buFont typeface="Nunito Light"/>
              <a:buNone/>
            </a:pPr>
            <a:r>
              <a:rPr lang="en-US" sz="2000" b="1" err="1">
                <a:solidFill>
                  <a:schemeClr val="dk1"/>
                </a:solidFill>
                <a:latin typeface="Manrope"/>
                <a:ea typeface="Manrope"/>
                <a:cs typeface="Manrope"/>
                <a:sym typeface="Manrope"/>
              </a:rPr>
              <a:t>Hàm</a:t>
            </a:r>
            <a:r>
              <a:rPr lang="en-US" sz="2000" b="1">
                <a:solidFill>
                  <a:schemeClr val="dk1"/>
                </a:solidFill>
                <a:latin typeface="Manrope"/>
                <a:ea typeface="Manrope"/>
                <a:cs typeface="Manrope"/>
                <a:sym typeface="Manrope"/>
              </a:rPr>
              <a:t> </a:t>
            </a:r>
            <a:r>
              <a:rPr lang="en-US" sz="2000" b="1" err="1">
                <a:solidFill>
                  <a:schemeClr val="dk1"/>
                </a:solidFill>
                <a:latin typeface="Manrope"/>
                <a:ea typeface="Manrope"/>
                <a:cs typeface="Manrope"/>
                <a:sym typeface="Manrope"/>
              </a:rPr>
              <a:t>mục</a:t>
            </a:r>
            <a:r>
              <a:rPr lang="en-US" sz="2000" b="1">
                <a:solidFill>
                  <a:schemeClr val="dk1"/>
                </a:solidFill>
                <a:latin typeface="Manrope"/>
                <a:ea typeface="Manrope"/>
                <a:cs typeface="Manrope"/>
                <a:sym typeface="Manrope"/>
              </a:rPr>
              <a:t> </a:t>
            </a:r>
            <a:r>
              <a:rPr lang="en-US" sz="2000" b="1" err="1">
                <a:solidFill>
                  <a:schemeClr val="dk1"/>
                </a:solidFill>
                <a:latin typeface="Manrope"/>
                <a:ea typeface="Manrope"/>
                <a:cs typeface="Manrope"/>
                <a:sym typeface="Manrope"/>
              </a:rPr>
              <a:t>tiêu</a:t>
            </a:r>
            <a:r>
              <a:rPr lang="en-US" sz="2000" b="1">
                <a:solidFill>
                  <a:schemeClr val="dk1"/>
                </a:solidFill>
                <a:latin typeface="Manrope"/>
                <a:ea typeface="Manrope"/>
                <a:cs typeface="Manrope"/>
                <a:sym typeface="Manrope"/>
              </a:rPr>
              <a:t>:</a:t>
            </a:r>
            <a:endParaRPr lang="vi-VN" sz="2000" b="1">
              <a:solidFill>
                <a:schemeClr val="dk1"/>
              </a:solidFill>
              <a:latin typeface="Manrope"/>
              <a:ea typeface="Manrope"/>
              <a:cs typeface="Manrope"/>
              <a:sym typeface="Manrope"/>
            </a:endParaRPr>
          </a:p>
          <a:p>
            <a:pPr marL="241300" indent="-196850" algn="just">
              <a:lnSpc>
                <a:spcPct val="150000"/>
              </a:lnSpc>
              <a:spcBef>
                <a:spcPts val="300"/>
              </a:spcBef>
              <a:buClr>
                <a:schemeClr val="dk1"/>
              </a:buClr>
              <a:buFont typeface="Albert Sans"/>
              <a:buChar char="●"/>
            </a:pPr>
            <a:r>
              <a:rPr lang="en-US" sz="1800" err="1">
                <a:solidFill>
                  <a:schemeClr val="dk1"/>
                </a:solidFill>
                <a:latin typeface="Manrope"/>
              </a:rPr>
              <a:t>Hàm</a:t>
            </a:r>
            <a:r>
              <a:rPr lang="en-US" sz="1800">
                <a:solidFill>
                  <a:schemeClr val="dk1"/>
                </a:solidFill>
                <a:latin typeface="Manrope"/>
              </a:rPr>
              <a:t> </a:t>
            </a:r>
            <a:r>
              <a:rPr lang="en-US" sz="1800" err="1">
                <a:solidFill>
                  <a:schemeClr val="dk1"/>
                </a:solidFill>
                <a:latin typeface="Manrope"/>
              </a:rPr>
              <a:t>mục</a:t>
            </a:r>
            <a:r>
              <a:rPr lang="en-US" sz="1800">
                <a:solidFill>
                  <a:schemeClr val="dk1"/>
                </a:solidFill>
                <a:latin typeface="Manrope"/>
              </a:rPr>
              <a:t> </a:t>
            </a:r>
            <a:r>
              <a:rPr lang="en-US" sz="1800" err="1">
                <a:solidFill>
                  <a:schemeClr val="dk1"/>
                </a:solidFill>
                <a:latin typeface="Manrope"/>
              </a:rPr>
              <a:t>tiêu</a:t>
            </a:r>
            <a:r>
              <a:rPr lang="en-US" sz="1800">
                <a:solidFill>
                  <a:schemeClr val="dk1"/>
                </a:solidFill>
                <a:latin typeface="Manrope"/>
              </a:rPr>
              <a:t> so </a:t>
            </a:r>
            <a:r>
              <a:rPr lang="en-US" sz="1800" err="1">
                <a:solidFill>
                  <a:schemeClr val="dk1"/>
                </a:solidFill>
                <a:latin typeface="Manrope"/>
              </a:rPr>
              <a:t>sánh</a:t>
            </a:r>
            <a:r>
              <a:rPr lang="en-US" sz="1800">
                <a:solidFill>
                  <a:schemeClr val="dk1"/>
                </a:solidFill>
                <a:latin typeface="Manrope"/>
              </a:rPr>
              <a:t> </a:t>
            </a:r>
            <a:r>
              <a:rPr lang="en-US" sz="1800" err="1">
                <a:solidFill>
                  <a:schemeClr val="dk1"/>
                </a:solidFill>
                <a:latin typeface="Manrope"/>
              </a:rPr>
              <a:t>tổng</a:t>
            </a:r>
            <a:r>
              <a:rPr lang="en-US" sz="1800">
                <a:solidFill>
                  <a:schemeClr val="dk1"/>
                </a:solidFill>
                <a:latin typeface="Manrope"/>
              </a:rPr>
              <a:t> chi </a:t>
            </a:r>
            <a:r>
              <a:rPr lang="en-US" sz="1800" err="1">
                <a:solidFill>
                  <a:schemeClr val="dk1"/>
                </a:solidFill>
                <a:latin typeface="Manrope"/>
              </a:rPr>
              <a:t>phí</a:t>
            </a:r>
            <a:r>
              <a:rPr lang="en-US" sz="1800">
                <a:solidFill>
                  <a:schemeClr val="dk1"/>
                </a:solidFill>
                <a:latin typeface="Manrope"/>
              </a:rPr>
              <a:t> </a:t>
            </a:r>
            <a:r>
              <a:rPr lang="en-US" sz="1800" err="1">
                <a:solidFill>
                  <a:schemeClr val="dk1"/>
                </a:solidFill>
                <a:latin typeface="Manrope"/>
              </a:rPr>
              <a:t>hiện</a:t>
            </a:r>
            <a:r>
              <a:rPr lang="en-US" sz="1800">
                <a:solidFill>
                  <a:schemeClr val="dk1"/>
                </a:solidFill>
                <a:latin typeface="Manrope"/>
              </a:rPr>
              <a:t> </a:t>
            </a:r>
            <a:r>
              <a:rPr lang="en-US" sz="1800" err="1">
                <a:solidFill>
                  <a:schemeClr val="dk1"/>
                </a:solidFill>
                <a:latin typeface="Manrope"/>
              </a:rPr>
              <a:t>tại</a:t>
            </a:r>
            <a:r>
              <a:rPr lang="en-US" sz="1800">
                <a:solidFill>
                  <a:schemeClr val="dk1"/>
                </a:solidFill>
                <a:latin typeface="Manrope"/>
              </a:rPr>
              <a:t> (</a:t>
            </a:r>
            <a:r>
              <a:rPr lang="en-US" sz="1800" err="1">
                <a:solidFill>
                  <a:schemeClr val="dk1"/>
                </a:solidFill>
                <a:latin typeface="Manrope"/>
              </a:rPr>
              <a:t>Ytarget</a:t>
            </a:r>
            <a:r>
              <a:rPr lang="en-US" sz="1800">
                <a:solidFill>
                  <a:schemeClr val="dk1"/>
                </a:solidFill>
                <a:latin typeface="Manrope"/>
              </a:rPr>
              <a:t>) </a:t>
            </a:r>
            <a:r>
              <a:rPr lang="en-US" sz="1800" err="1">
                <a:solidFill>
                  <a:schemeClr val="dk1"/>
                </a:solidFill>
                <a:latin typeface="Manrope"/>
              </a:rPr>
              <a:t>và</a:t>
            </a:r>
            <a:r>
              <a:rPr lang="en-US" sz="1800">
                <a:solidFill>
                  <a:schemeClr val="dk1"/>
                </a:solidFill>
                <a:latin typeface="Manrope"/>
              </a:rPr>
              <a:t> </a:t>
            </a:r>
            <a:r>
              <a:rPr lang="en-US" sz="1800" err="1">
                <a:solidFill>
                  <a:schemeClr val="dk1"/>
                </a:solidFill>
                <a:latin typeface="Manrope"/>
              </a:rPr>
              <a:t>tổng</a:t>
            </a:r>
            <a:r>
              <a:rPr lang="en-US" sz="1800">
                <a:solidFill>
                  <a:schemeClr val="dk1"/>
                </a:solidFill>
                <a:latin typeface="Manrope"/>
              </a:rPr>
              <a:t> chi </a:t>
            </a:r>
            <a:r>
              <a:rPr lang="en-US" sz="1800" err="1">
                <a:solidFill>
                  <a:schemeClr val="dk1"/>
                </a:solidFill>
                <a:latin typeface="Manrope"/>
              </a:rPr>
              <a:t>phí</a:t>
            </a:r>
            <a:r>
              <a:rPr lang="en-US" sz="1800">
                <a:solidFill>
                  <a:schemeClr val="dk1"/>
                </a:solidFill>
                <a:latin typeface="Manrope"/>
              </a:rPr>
              <a:t> </a:t>
            </a:r>
            <a:r>
              <a:rPr lang="en-US" sz="1800" err="1">
                <a:solidFill>
                  <a:schemeClr val="dk1"/>
                </a:solidFill>
                <a:latin typeface="Manrope"/>
              </a:rPr>
              <a:t>tối</a:t>
            </a:r>
            <a:r>
              <a:rPr lang="en-US" sz="1800">
                <a:solidFill>
                  <a:schemeClr val="dk1"/>
                </a:solidFill>
                <a:latin typeface="Manrope"/>
              </a:rPr>
              <a:t> </a:t>
            </a:r>
            <a:r>
              <a:rPr lang="en-US" sz="1800" err="1">
                <a:solidFill>
                  <a:schemeClr val="dk1"/>
                </a:solidFill>
                <a:latin typeface="Manrope"/>
              </a:rPr>
              <a:t>ưu</a:t>
            </a:r>
            <a:r>
              <a:rPr lang="en-US" sz="1800">
                <a:solidFill>
                  <a:schemeClr val="dk1"/>
                </a:solidFill>
                <a:latin typeface="Manrope"/>
              </a:rPr>
              <a:t>.</a:t>
            </a:r>
          </a:p>
          <a:p>
            <a:pPr marL="241300" indent="-196850" algn="just">
              <a:lnSpc>
                <a:spcPct val="150000"/>
              </a:lnSpc>
              <a:spcBef>
                <a:spcPts val="300"/>
              </a:spcBef>
              <a:buClr>
                <a:schemeClr val="dk1"/>
              </a:buClr>
              <a:buFont typeface="Albert Sans"/>
              <a:buChar char="●"/>
            </a:pPr>
            <a:r>
              <a:rPr lang="en-US" sz="1800" err="1">
                <a:solidFill>
                  <a:schemeClr val="dk1"/>
                </a:solidFill>
                <a:latin typeface="Manrope"/>
              </a:rPr>
              <a:t>Yrecall</a:t>
            </a:r>
            <a:r>
              <a:rPr lang="en-US" sz="1800">
                <a:solidFill>
                  <a:schemeClr val="dk1"/>
                </a:solidFill>
                <a:latin typeface="Manrope"/>
              </a:rPr>
              <a:t> </a:t>
            </a:r>
            <a:r>
              <a:rPr lang="en-US" sz="1800" err="1">
                <a:solidFill>
                  <a:schemeClr val="dk1"/>
                </a:solidFill>
                <a:latin typeface="Manrope"/>
              </a:rPr>
              <a:t>được</a:t>
            </a:r>
            <a:r>
              <a:rPr lang="en-US" sz="1800">
                <a:solidFill>
                  <a:schemeClr val="dk1"/>
                </a:solidFill>
                <a:latin typeface="Manrope"/>
              </a:rPr>
              <a:t> </a:t>
            </a:r>
            <a:r>
              <a:rPr lang="en-US" sz="1800" err="1">
                <a:solidFill>
                  <a:schemeClr val="dk1"/>
                </a:solidFill>
                <a:latin typeface="Manrope"/>
              </a:rPr>
              <a:t>tối</a:t>
            </a:r>
            <a:r>
              <a:rPr lang="en-US" sz="1800">
                <a:solidFill>
                  <a:schemeClr val="dk1"/>
                </a:solidFill>
                <a:latin typeface="Manrope"/>
              </a:rPr>
              <a:t> </a:t>
            </a:r>
            <a:r>
              <a:rPr lang="en-US" sz="1800" err="1">
                <a:solidFill>
                  <a:schemeClr val="dk1"/>
                </a:solidFill>
                <a:latin typeface="Manrope"/>
              </a:rPr>
              <a:t>ưu</a:t>
            </a:r>
            <a:r>
              <a:rPr lang="en-US" sz="1800">
                <a:solidFill>
                  <a:schemeClr val="dk1"/>
                </a:solidFill>
                <a:latin typeface="Manrope"/>
              </a:rPr>
              <a:t> </a:t>
            </a:r>
            <a:r>
              <a:rPr lang="en-US" sz="1800" err="1">
                <a:solidFill>
                  <a:schemeClr val="dk1"/>
                </a:solidFill>
                <a:latin typeface="Manrope"/>
              </a:rPr>
              <a:t>trong</a:t>
            </a:r>
            <a:r>
              <a:rPr lang="en-US" sz="1800">
                <a:solidFill>
                  <a:schemeClr val="dk1"/>
                </a:solidFill>
                <a:latin typeface="Manrope"/>
              </a:rPr>
              <a:t> </a:t>
            </a:r>
            <a:r>
              <a:rPr lang="en-US" sz="1800" err="1">
                <a:solidFill>
                  <a:schemeClr val="dk1"/>
                </a:solidFill>
                <a:latin typeface="Manrope"/>
              </a:rPr>
              <a:t>quá</a:t>
            </a:r>
            <a:r>
              <a:rPr lang="en-US" sz="1800">
                <a:solidFill>
                  <a:schemeClr val="dk1"/>
                </a:solidFill>
                <a:latin typeface="Manrope"/>
              </a:rPr>
              <a:t> </a:t>
            </a:r>
            <a:r>
              <a:rPr lang="en-US" sz="1800" err="1">
                <a:solidFill>
                  <a:schemeClr val="dk1"/>
                </a:solidFill>
                <a:latin typeface="Manrope"/>
              </a:rPr>
              <a:t>trình</a:t>
            </a:r>
            <a:r>
              <a:rPr lang="en-US" sz="1800">
                <a:solidFill>
                  <a:schemeClr val="dk1"/>
                </a:solidFill>
                <a:latin typeface="Manrope"/>
              </a:rPr>
              <a:t> </a:t>
            </a:r>
            <a:r>
              <a:rPr lang="en-US" sz="1800" err="1">
                <a:solidFill>
                  <a:schemeClr val="dk1"/>
                </a:solidFill>
                <a:latin typeface="Manrope"/>
              </a:rPr>
              <a:t>huấn</a:t>
            </a:r>
            <a:r>
              <a:rPr lang="en-US" sz="1800">
                <a:solidFill>
                  <a:schemeClr val="dk1"/>
                </a:solidFill>
                <a:latin typeface="Manrope"/>
              </a:rPr>
              <a:t> </a:t>
            </a:r>
            <a:r>
              <a:rPr lang="en-US" sz="1800" err="1">
                <a:solidFill>
                  <a:schemeClr val="dk1"/>
                </a:solidFill>
                <a:latin typeface="Manrope"/>
              </a:rPr>
              <a:t>luyện</a:t>
            </a:r>
            <a:r>
              <a:rPr lang="en-US" sz="1800">
                <a:solidFill>
                  <a:schemeClr val="dk1"/>
                </a:solidFill>
                <a:latin typeface="Manrope"/>
              </a:rPr>
              <a:t> ANN </a:t>
            </a:r>
            <a:r>
              <a:rPr lang="en-US" sz="1800" err="1">
                <a:solidFill>
                  <a:schemeClr val="dk1"/>
                </a:solidFill>
                <a:latin typeface="Manrope"/>
              </a:rPr>
              <a:t>và</a:t>
            </a:r>
            <a:r>
              <a:rPr lang="en-US" sz="1800">
                <a:solidFill>
                  <a:schemeClr val="dk1"/>
                </a:solidFill>
                <a:latin typeface="Manrope"/>
              </a:rPr>
              <a:t> GA.</a:t>
            </a:r>
            <a:endParaRPr lang="vi-VN" sz="1800">
              <a:solidFill>
                <a:schemeClr val="dk1"/>
              </a:solidFill>
              <a:latin typeface="Manrope"/>
            </a:endParaRPr>
          </a:p>
          <a:p>
            <a:pPr marL="0" indent="0" algn="just">
              <a:lnSpc>
                <a:spcPct val="150000"/>
              </a:lnSpc>
              <a:spcBef>
                <a:spcPts val="300"/>
              </a:spcBef>
              <a:buClr>
                <a:schemeClr val="dk1"/>
              </a:buClr>
              <a:buNone/>
            </a:pPr>
            <a:endParaRPr lang="en-US" sz="1400">
              <a:solidFill>
                <a:srgbClr val="000000"/>
              </a:solidFill>
              <a:latin typeface="Manrope" panose="020B0604020202020204" charset="0"/>
            </a:endParaRPr>
          </a:p>
        </p:txBody>
      </p:sp>
      <p:sp>
        <p:nvSpPr>
          <p:cNvPr id="323" name="Google Shape;323;p38"/>
          <p:cNvSpPr txBox="1">
            <a:spLocks noGrp="1"/>
          </p:cNvSpPr>
          <p:nvPr>
            <p:ph type="title"/>
          </p:nvPr>
        </p:nvSpPr>
        <p:spPr>
          <a:xfrm>
            <a:off x="280738" y="368400"/>
            <a:ext cx="88308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accent3">
                    <a:lumMod val="75000"/>
                  </a:schemeClr>
                </a:solidFill>
              </a:rPr>
              <a:t>4.3. </a:t>
            </a:r>
            <a:r>
              <a:rPr lang="en-US" sz="3200" err="1">
                <a:solidFill>
                  <a:schemeClr val="accent3">
                    <a:lumMod val="75000"/>
                  </a:schemeClr>
                </a:solidFill>
              </a:rPr>
              <a:t>Tối</a:t>
            </a:r>
            <a:r>
              <a:rPr lang="en-US" sz="3200">
                <a:solidFill>
                  <a:schemeClr val="accent3">
                    <a:lumMod val="75000"/>
                  </a:schemeClr>
                </a:solidFill>
              </a:rPr>
              <a:t> </a:t>
            </a:r>
            <a:r>
              <a:rPr lang="en-US" sz="3200" err="1">
                <a:solidFill>
                  <a:schemeClr val="accent3">
                    <a:lumMod val="75000"/>
                  </a:schemeClr>
                </a:solidFill>
              </a:rPr>
              <a:t>ưu</a:t>
            </a:r>
            <a:r>
              <a:rPr lang="en-US" sz="3200">
                <a:solidFill>
                  <a:schemeClr val="accent3">
                    <a:lumMod val="75000"/>
                  </a:schemeClr>
                </a:solidFill>
              </a:rPr>
              <a:t> </a:t>
            </a:r>
            <a:r>
              <a:rPr lang="en-US" sz="3200" err="1">
                <a:solidFill>
                  <a:schemeClr val="accent3">
                    <a:lumMod val="75000"/>
                  </a:schemeClr>
                </a:solidFill>
              </a:rPr>
              <a:t>hóa</a:t>
            </a:r>
            <a:r>
              <a:rPr lang="en-US" sz="3200">
                <a:solidFill>
                  <a:schemeClr val="accent3">
                    <a:lumMod val="75000"/>
                  </a:schemeClr>
                </a:solidFill>
              </a:rPr>
              <a:t> </a:t>
            </a:r>
            <a:r>
              <a:rPr lang="en-US" sz="3200" err="1">
                <a:solidFill>
                  <a:schemeClr val="accent3">
                    <a:lumMod val="75000"/>
                  </a:schemeClr>
                </a:solidFill>
              </a:rPr>
              <a:t>tham</a:t>
            </a:r>
            <a:r>
              <a:rPr lang="en-US" sz="3200">
                <a:solidFill>
                  <a:schemeClr val="accent3">
                    <a:lumMod val="75000"/>
                  </a:schemeClr>
                </a:solidFill>
              </a:rPr>
              <a:t> </a:t>
            </a:r>
            <a:r>
              <a:rPr lang="en-US" sz="3200" err="1">
                <a:solidFill>
                  <a:schemeClr val="accent3">
                    <a:lumMod val="75000"/>
                  </a:schemeClr>
                </a:solidFill>
              </a:rPr>
              <a:t>số</a:t>
            </a:r>
            <a:r>
              <a:rPr lang="en-US" sz="3200">
                <a:solidFill>
                  <a:schemeClr val="accent3">
                    <a:lumMod val="75000"/>
                  </a:schemeClr>
                </a:solidFill>
              </a:rPr>
              <a:t> </a:t>
            </a:r>
          </a:p>
        </p:txBody>
      </p:sp>
      <p:pic>
        <p:nvPicPr>
          <p:cNvPr id="30722" name="Picture 2" descr="A black and white text&#10;&#10;Description automatically generated">
            <a:extLst>
              <a:ext uri="{FF2B5EF4-FFF2-40B4-BE49-F238E27FC236}">
                <a16:creationId xmlns:a16="http://schemas.microsoft.com/office/drawing/2014/main" id="{BC3965B0-4CCF-60D8-0F7F-BAEC24F5B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552" y="941100"/>
            <a:ext cx="5010150" cy="8382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B3258A2-A308-A594-D3A4-AE982C20EDEE}"/>
              </a:ext>
            </a:extLst>
          </p:cNvPr>
          <p:cNvSpPr txBox="1">
            <a:spLocks/>
          </p:cNvSpPr>
          <p:nvPr/>
        </p:nvSpPr>
        <p:spPr>
          <a:xfrm>
            <a:off x="280738" y="2874343"/>
            <a:ext cx="8530048" cy="1651162"/>
          </a:xfrm>
          <a:prstGeom prst="rect">
            <a:avLst/>
          </a:prstGeom>
        </p:spPr>
        <p:txBody>
          <a:bodyPr vert="horz" lIns="0" tIns="45720" rIns="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lvl="1" indent="0">
              <a:lnSpc>
                <a:spcPct val="150000"/>
              </a:lnSpc>
              <a:buClrTx/>
              <a:buNone/>
            </a:pPr>
            <a:r>
              <a:rPr lang="en-US" sz="2000" b="1" err="1">
                <a:solidFill>
                  <a:srgbClr val="000000"/>
                </a:solidFill>
                <a:latin typeface="Manrope"/>
                <a:sym typeface="Albert Sans"/>
              </a:rPr>
              <a:t>Tỉ</a:t>
            </a:r>
            <a:r>
              <a:rPr lang="en-US" sz="2000" b="1">
                <a:solidFill>
                  <a:srgbClr val="000000"/>
                </a:solidFill>
                <a:latin typeface="Manrope"/>
                <a:sym typeface="Albert Sans"/>
              </a:rPr>
              <a:t> </a:t>
            </a:r>
            <a:r>
              <a:rPr lang="en-US" sz="2000" b="1" err="1">
                <a:solidFill>
                  <a:srgbClr val="000000"/>
                </a:solidFill>
                <a:latin typeface="Manrope"/>
                <a:sym typeface="Albert Sans"/>
              </a:rPr>
              <a:t>lệ</a:t>
            </a:r>
            <a:r>
              <a:rPr lang="en-US" sz="2000" b="1">
                <a:solidFill>
                  <a:srgbClr val="000000"/>
                </a:solidFill>
                <a:latin typeface="Manrope"/>
                <a:sym typeface="Albert Sans"/>
              </a:rPr>
              <a:t> </a:t>
            </a:r>
            <a:r>
              <a:rPr lang="en-US" sz="2000" b="1" err="1">
                <a:solidFill>
                  <a:srgbClr val="000000"/>
                </a:solidFill>
                <a:latin typeface="Manrope"/>
                <a:sym typeface="Albert Sans"/>
              </a:rPr>
              <a:t>lai</a:t>
            </a:r>
            <a:r>
              <a:rPr lang="en-US" sz="2000" b="1">
                <a:solidFill>
                  <a:srgbClr val="000000"/>
                </a:solidFill>
                <a:latin typeface="Manrope"/>
                <a:sym typeface="Albert Sans"/>
              </a:rPr>
              <a:t> </a:t>
            </a:r>
            <a:r>
              <a:rPr lang="en-US" sz="2000" b="1" err="1">
                <a:solidFill>
                  <a:srgbClr val="000000"/>
                </a:solidFill>
                <a:latin typeface="Manrope"/>
                <a:sym typeface="Albert Sans"/>
              </a:rPr>
              <a:t>chéo</a:t>
            </a:r>
            <a:r>
              <a:rPr lang="en-US" sz="2000" b="1">
                <a:solidFill>
                  <a:srgbClr val="000000"/>
                </a:solidFill>
                <a:latin typeface="Manrope"/>
                <a:sym typeface="Albert Sans"/>
              </a:rPr>
              <a:t> </a:t>
            </a:r>
            <a:r>
              <a:rPr lang="en-US" sz="2000" b="1" err="1">
                <a:solidFill>
                  <a:srgbClr val="000000"/>
                </a:solidFill>
                <a:latin typeface="Manrope"/>
                <a:sym typeface="Albert Sans"/>
              </a:rPr>
              <a:t>và</a:t>
            </a:r>
            <a:r>
              <a:rPr lang="en-US" sz="2000" b="1">
                <a:solidFill>
                  <a:srgbClr val="000000"/>
                </a:solidFill>
                <a:latin typeface="Manrope"/>
                <a:sym typeface="Albert Sans"/>
              </a:rPr>
              <a:t> </a:t>
            </a:r>
            <a:r>
              <a:rPr lang="en-US" sz="2000" b="1" err="1">
                <a:solidFill>
                  <a:srgbClr val="000000"/>
                </a:solidFill>
                <a:latin typeface="Manrope"/>
                <a:sym typeface="Albert Sans"/>
              </a:rPr>
              <a:t>đột</a:t>
            </a:r>
            <a:r>
              <a:rPr lang="en-US" sz="2000" b="1">
                <a:solidFill>
                  <a:srgbClr val="000000"/>
                </a:solidFill>
                <a:latin typeface="Manrope"/>
                <a:sym typeface="Albert Sans"/>
              </a:rPr>
              <a:t> </a:t>
            </a:r>
            <a:r>
              <a:rPr lang="en-US" sz="2000" b="1" err="1">
                <a:solidFill>
                  <a:srgbClr val="000000"/>
                </a:solidFill>
                <a:latin typeface="Manrope"/>
                <a:sym typeface="Albert Sans"/>
              </a:rPr>
              <a:t>biến</a:t>
            </a:r>
            <a:endParaRPr lang="en-US" sz="2000" b="1">
              <a:solidFill>
                <a:srgbClr val="000000"/>
              </a:solidFill>
              <a:latin typeface="Manrope"/>
            </a:endParaRPr>
          </a:p>
          <a:p>
            <a:pPr marL="577850" lvl="1" indent="-285750">
              <a:lnSpc>
                <a:spcPct val="150000"/>
              </a:lnSpc>
              <a:buClrTx/>
              <a:buFont typeface="Arial" panose="020B0604020202020204" pitchFamily="34" charset="0"/>
              <a:buChar char="•"/>
            </a:pPr>
            <a:r>
              <a:rPr lang="vi-VN">
                <a:solidFill>
                  <a:srgbClr val="000000"/>
                </a:solidFill>
                <a:latin typeface="Manrope"/>
              </a:rPr>
              <a:t>Tỉ lệ lại chéo và đột biến khoảng 10%, 30% và 50% quần thể </a:t>
            </a:r>
            <a:endParaRPr lang="en-US">
              <a:solidFill>
                <a:srgbClr val="000000"/>
              </a:solidFill>
              <a:latin typeface="Manrope" panose="020B0604020202020204" charset="0"/>
            </a:endParaRPr>
          </a:p>
          <a:p>
            <a:pPr marL="577850" lvl="1" indent="-285750">
              <a:lnSpc>
                <a:spcPct val="150000"/>
              </a:lnSpc>
              <a:buClrTx/>
              <a:buFont typeface="Arial" panose="020B0604020202020204" pitchFamily="34" charset="0"/>
              <a:buChar char="•"/>
            </a:pPr>
            <a:r>
              <a:rPr lang="en-US">
                <a:solidFill>
                  <a:srgbClr val="000000"/>
                </a:solidFill>
                <a:latin typeface="Manrope"/>
              </a:rPr>
              <a:t>Crossover </a:t>
            </a:r>
            <a:r>
              <a:rPr lang="en-US" err="1">
                <a:solidFill>
                  <a:srgbClr val="000000"/>
                </a:solidFill>
                <a:latin typeface="Manrope"/>
              </a:rPr>
              <a:t>sử</a:t>
            </a:r>
            <a:r>
              <a:rPr lang="en-US">
                <a:solidFill>
                  <a:srgbClr val="000000"/>
                </a:solidFill>
                <a:latin typeface="Manrope"/>
              </a:rPr>
              <a:t> </a:t>
            </a:r>
            <a:r>
              <a:rPr lang="en-US" err="1">
                <a:solidFill>
                  <a:srgbClr val="000000"/>
                </a:solidFill>
                <a:latin typeface="Manrope"/>
              </a:rPr>
              <a:t>dụng</a:t>
            </a:r>
            <a:r>
              <a:rPr lang="en-US">
                <a:solidFill>
                  <a:srgbClr val="000000"/>
                </a:solidFill>
                <a:latin typeface="Manrope"/>
              </a:rPr>
              <a:t> two-point crossover, mutation </a:t>
            </a:r>
            <a:r>
              <a:rPr lang="en-US" err="1">
                <a:solidFill>
                  <a:srgbClr val="000000"/>
                </a:solidFill>
                <a:latin typeface="Manrope"/>
              </a:rPr>
              <a:t>sử</a:t>
            </a:r>
            <a:r>
              <a:rPr lang="en-US">
                <a:solidFill>
                  <a:srgbClr val="000000"/>
                </a:solidFill>
                <a:latin typeface="Manrope"/>
              </a:rPr>
              <a:t> </a:t>
            </a:r>
            <a:r>
              <a:rPr lang="en-US" err="1">
                <a:solidFill>
                  <a:srgbClr val="000000"/>
                </a:solidFill>
                <a:latin typeface="Manrope"/>
              </a:rPr>
              <a:t>dụng</a:t>
            </a:r>
            <a:r>
              <a:rPr lang="en-US">
                <a:solidFill>
                  <a:srgbClr val="000000"/>
                </a:solidFill>
                <a:latin typeface="Manrope"/>
              </a:rPr>
              <a:t> Bit Flip.</a:t>
            </a:r>
            <a:endParaRPr lang="en-US">
              <a:solidFill>
                <a:schemeClr val="tx1"/>
              </a:solidFill>
              <a:latin typeface="Manrope"/>
              <a:cs typeface="Arial" panose="020B0604020202020204" pitchFamily="34" charset="0"/>
            </a:endParaRPr>
          </a:p>
          <a:p>
            <a:pPr marL="292608" lvl="1" indent="0">
              <a:lnSpc>
                <a:spcPct val="150000"/>
              </a:lnSpc>
              <a:buClrTx/>
              <a:buNone/>
            </a:pPr>
            <a:endParaRPr lang="en-US" sz="2000">
              <a:solidFill>
                <a:srgbClr val="000000"/>
              </a:solidFill>
              <a:latin typeface="Manrope" panose="020B0604020202020204" charset="0"/>
              <a:sym typeface="Albert Sans"/>
            </a:endParaRPr>
          </a:p>
        </p:txBody>
      </p:sp>
    </p:spTree>
    <p:extLst>
      <p:ext uri="{BB962C8B-B14F-4D97-AF65-F5344CB8AC3E}">
        <p14:creationId xmlns:p14="http://schemas.microsoft.com/office/powerpoint/2010/main" val="1317342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1484818" y="445025"/>
            <a:ext cx="6379607" cy="6751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t>NỘI DUNG CHÍNH BÁO CÁO</a:t>
            </a:r>
            <a:endParaRPr lang="en-US" sz="3600" b="0"/>
          </a:p>
        </p:txBody>
      </p:sp>
      <p:sp>
        <p:nvSpPr>
          <p:cNvPr id="170" name="Google Shape;170;p26"/>
          <p:cNvSpPr txBox="1">
            <a:spLocks noGrp="1"/>
          </p:cNvSpPr>
          <p:nvPr>
            <p:ph type="title" idx="2"/>
          </p:nvPr>
        </p:nvSpPr>
        <p:spPr>
          <a:xfrm>
            <a:off x="640739" y="2388900"/>
            <a:ext cx="23055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TỔNG QUAN</a:t>
            </a:r>
            <a:endParaRPr/>
          </a:p>
        </p:txBody>
      </p:sp>
      <p:sp>
        <p:nvSpPr>
          <p:cNvPr id="172" name="Google Shape;172;p26"/>
          <p:cNvSpPr txBox="1">
            <a:spLocks noGrp="1"/>
          </p:cNvSpPr>
          <p:nvPr>
            <p:ph type="title" idx="3"/>
          </p:nvPr>
        </p:nvSpPr>
        <p:spPr>
          <a:xfrm>
            <a:off x="6277609" y="2026590"/>
            <a:ext cx="2305500" cy="93955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HỆ THỐNG HỖ TRỢ QUYẾT ĐỊNH</a:t>
            </a:r>
            <a:endParaRPr/>
          </a:p>
        </p:txBody>
      </p:sp>
      <p:sp>
        <p:nvSpPr>
          <p:cNvPr id="174" name="Google Shape;174;p26"/>
          <p:cNvSpPr txBox="1">
            <a:spLocks noGrp="1"/>
          </p:cNvSpPr>
          <p:nvPr>
            <p:ph type="title" idx="5"/>
          </p:nvPr>
        </p:nvSpPr>
        <p:spPr>
          <a:xfrm>
            <a:off x="1771345" y="3941984"/>
            <a:ext cx="23055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THỰC NGHIỆM</a:t>
            </a:r>
            <a:endParaRPr/>
          </a:p>
        </p:txBody>
      </p:sp>
      <p:sp>
        <p:nvSpPr>
          <p:cNvPr id="176" name="Google Shape;176;p26"/>
          <p:cNvSpPr txBox="1">
            <a:spLocks noGrp="1"/>
          </p:cNvSpPr>
          <p:nvPr>
            <p:ph type="title" idx="7"/>
          </p:nvPr>
        </p:nvSpPr>
        <p:spPr>
          <a:xfrm>
            <a:off x="1050649" y="1651733"/>
            <a:ext cx="8229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lumMod val="50000"/>
                  </a:schemeClr>
                </a:solidFill>
              </a:rPr>
              <a:t>01</a:t>
            </a:r>
            <a:endParaRPr>
              <a:solidFill>
                <a:schemeClr val="accent3">
                  <a:lumMod val="50000"/>
                </a:schemeClr>
              </a:solidFill>
            </a:endParaRPr>
          </a:p>
        </p:txBody>
      </p:sp>
      <p:sp>
        <p:nvSpPr>
          <p:cNvPr id="177" name="Google Shape;177;p26"/>
          <p:cNvSpPr txBox="1">
            <a:spLocks noGrp="1"/>
          </p:cNvSpPr>
          <p:nvPr>
            <p:ph type="title" idx="8"/>
          </p:nvPr>
        </p:nvSpPr>
        <p:spPr>
          <a:xfrm>
            <a:off x="7018909" y="1564116"/>
            <a:ext cx="8229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lumMod val="50000"/>
                  </a:schemeClr>
                </a:solidFill>
              </a:rPr>
              <a:t>03</a:t>
            </a:r>
            <a:endParaRPr>
              <a:solidFill>
                <a:schemeClr val="accent3">
                  <a:lumMod val="50000"/>
                </a:schemeClr>
              </a:solidFill>
            </a:endParaRPr>
          </a:p>
        </p:txBody>
      </p:sp>
      <p:sp>
        <p:nvSpPr>
          <p:cNvPr id="178" name="Google Shape;178;p26"/>
          <p:cNvSpPr txBox="1">
            <a:spLocks noGrp="1"/>
          </p:cNvSpPr>
          <p:nvPr>
            <p:ph type="title" idx="9"/>
          </p:nvPr>
        </p:nvSpPr>
        <p:spPr>
          <a:xfrm>
            <a:off x="2338373" y="3240231"/>
            <a:ext cx="958766"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lumMod val="50000"/>
                  </a:schemeClr>
                </a:solidFill>
              </a:rPr>
              <a:t>04</a:t>
            </a:r>
            <a:endParaRPr>
              <a:solidFill>
                <a:schemeClr val="accent3">
                  <a:lumMod val="50000"/>
                </a:schemeClr>
              </a:solidFill>
            </a:endParaRPr>
          </a:p>
        </p:txBody>
      </p:sp>
      <p:sp>
        <p:nvSpPr>
          <p:cNvPr id="2" name="Google Shape;172;p26">
            <a:extLst>
              <a:ext uri="{FF2B5EF4-FFF2-40B4-BE49-F238E27FC236}">
                <a16:creationId xmlns:a16="http://schemas.microsoft.com/office/drawing/2014/main" id="{005DF3E2-683E-E8EA-CED2-D5AC5E2B1948}"/>
              </a:ext>
            </a:extLst>
          </p:cNvPr>
          <p:cNvSpPr txBox="1">
            <a:spLocks/>
          </p:cNvSpPr>
          <p:nvPr/>
        </p:nvSpPr>
        <p:spPr>
          <a:xfrm>
            <a:off x="2924095" y="2222483"/>
            <a:ext cx="2741753" cy="5164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nrope"/>
              <a:buNone/>
              <a:defRPr sz="2000" b="1" i="0" u="none" strike="noStrike" cap="none">
                <a:solidFill>
                  <a:schemeClr val="dk1"/>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400"/>
              <a:buFont typeface="Manrope"/>
              <a:buNone/>
              <a:defRPr sz="2400" b="1"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400"/>
              <a:buFont typeface="Manrope"/>
              <a:buNone/>
              <a:defRPr sz="2400" b="1"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400"/>
              <a:buFont typeface="Manrope"/>
              <a:buNone/>
              <a:defRPr sz="2400" b="1"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400"/>
              <a:buFont typeface="Manrope"/>
              <a:buNone/>
              <a:defRPr sz="2400" b="1"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400"/>
              <a:buFont typeface="Manrope"/>
              <a:buNone/>
              <a:defRPr sz="2400" b="1"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400"/>
              <a:buFont typeface="Manrope"/>
              <a:buNone/>
              <a:defRPr sz="2400" b="1"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400"/>
              <a:buFont typeface="Manrope"/>
              <a:buNone/>
              <a:defRPr sz="2400" b="1"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400"/>
              <a:buFont typeface="Manrope"/>
              <a:buNone/>
              <a:defRPr sz="2400" b="1" i="0" u="none" strike="noStrike" cap="none">
                <a:solidFill>
                  <a:schemeClr val="dk1"/>
                </a:solidFill>
                <a:latin typeface="Manrope"/>
                <a:ea typeface="Manrope"/>
                <a:cs typeface="Manrope"/>
                <a:sym typeface="Manrope"/>
              </a:defRPr>
            </a:lvl9pPr>
          </a:lstStyle>
          <a:p>
            <a:r>
              <a:rPr lang="en-US"/>
              <a:t>PHÁT BIỂU BÀI TOÁN</a:t>
            </a:r>
          </a:p>
        </p:txBody>
      </p:sp>
      <p:sp>
        <p:nvSpPr>
          <p:cNvPr id="4" name="Google Shape;177;p26">
            <a:extLst>
              <a:ext uri="{FF2B5EF4-FFF2-40B4-BE49-F238E27FC236}">
                <a16:creationId xmlns:a16="http://schemas.microsoft.com/office/drawing/2014/main" id="{9095D204-ABA4-26FF-CCF0-012035124E97}"/>
              </a:ext>
            </a:extLst>
          </p:cNvPr>
          <p:cNvSpPr txBox="1">
            <a:spLocks/>
          </p:cNvSpPr>
          <p:nvPr/>
        </p:nvSpPr>
        <p:spPr>
          <a:xfrm>
            <a:off x="3883521" y="1630100"/>
            <a:ext cx="8229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4000" b="1" i="0" u="none" strike="noStrike" cap="none">
                <a:solidFill>
                  <a:schemeClr val="accent2"/>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
                <a:solidFill>
                  <a:schemeClr val="accent3">
                    <a:lumMod val="50000"/>
                  </a:schemeClr>
                </a:solidFill>
              </a:rPr>
              <a:t>02</a:t>
            </a:r>
          </a:p>
        </p:txBody>
      </p:sp>
      <p:sp>
        <p:nvSpPr>
          <p:cNvPr id="11" name="Google Shape;174;p26">
            <a:extLst>
              <a:ext uri="{FF2B5EF4-FFF2-40B4-BE49-F238E27FC236}">
                <a16:creationId xmlns:a16="http://schemas.microsoft.com/office/drawing/2014/main" id="{8142321F-0C44-DF94-621A-3D98035054F7}"/>
              </a:ext>
            </a:extLst>
          </p:cNvPr>
          <p:cNvSpPr txBox="1">
            <a:spLocks/>
          </p:cNvSpPr>
          <p:nvPr/>
        </p:nvSpPr>
        <p:spPr>
          <a:xfrm>
            <a:off x="5213028" y="3769853"/>
            <a:ext cx="1584851" cy="5164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anrope"/>
              <a:buNone/>
              <a:defRPr sz="2000" b="1" i="0" u="none" strike="noStrike" cap="none">
                <a:solidFill>
                  <a:schemeClr val="dk1"/>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400"/>
              <a:buFont typeface="Manrope"/>
              <a:buNone/>
              <a:defRPr sz="2400" b="1"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400"/>
              <a:buFont typeface="Manrope"/>
              <a:buNone/>
              <a:defRPr sz="2400" b="1"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400"/>
              <a:buFont typeface="Manrope"/>
              <a:buNone/>
              <a:defRPr sz="2400" b="1"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400"/>
              <a:buFont typeface="Manrope"/>
              <a:buNone/>
              <a:defRPr sz="2400" b="1"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400"/>
              <a:buFont typeface="Manrope"/>
              <a:buNone/>
              <a:defRPr sz="2400" b="1"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400"/>
              <a:buFont typeface="Manrope"/>
              <a:buNone/>
              <a:defRPr sz="2400" b="1"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400"/>
              <a:buFont typeface="Manrope"/>
              <a:buNone/>
              <a:defRPr sz="2400" b="1"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400"/>
              <a:buFont typeface="Manrope"/>
              <a:buNone/>
              <a:defRPr sz="2400" b="1" i="0" u="none" strike="noStrike" cap="none">
                <a:solidFill>
                  <a:schemeClr val="dk1"/>
                </a:solidFill>
                <a:latin typeface="Manrope"/>
                <a:ea typeface="Manrope"/>
                <a:cs typeface="Manrope"/>
                <a:sym typeface="Manrope"/>
              </a:defRPr>
            </a:lvl9pPr>
          </a:lstStyle>
          <a:p>
            <a:r>
              <a:rPr lang="en-US"/>
              <a:t>TỔNG KẾT</a:t>
            </a:r>
          </a:p>
        </p:txBody>
      </p:sp>
      <p:sp>
        <p:nvSpPr>
          <p:cNvPr id="12" name="Google Shape;178;p26">
            <a:extLst>
              <a:ext uri="{FF2B5EF4-FFF2-40B4-BE49-F238E27FC236}">
                <a16:creationId xmlns:a16="http://schemas.microsoft.com/office/drawing/2014/main" id="{FFEF167A-C3E6-DBA2-22C7-4D23ED40F6E8}"/>
              </a:ext>
            </a:extLst>
          </p:cNvPr>
          <p:cNvSpPr txBox="1">
            <a:spLocks/>
          </p:cNvSpPr>
          <p:nvPr/>
        </p:nvSpPr>
        <p:spPr>
          <a:xfrm>
            <a:off x="5526070" y="3257795"/>
            <a:ext cx="958766"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anrope"/>
              <a:buNone/>
              <a:defRPr sz="4000" b="1" i="0" u="none" strike="noStrike" cap="none">
                <a:solidFill>
                  <a:schemeClr val="accent2"/>
                </a:solidFill>
                <a:latin typeface="Manrope"/>
                <a:ea typeface="Manrope"/>
                <a:cs typeface="Manrope"/>
                <a:sym typeface="Manrope"/>
              </a:defRPr>
            </a:lvl1pPr>
            <a:lvl2pPr marR="0" lvl="1"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000"/>
              <a:buFont typeface="Manrope"/>
              <a:buNone/>
              <a:defRPr sz="3000" b="1" i="0" u="none" strike="noStrike" cap="none">
                <a:solidFill>
                  <a:schemeClr val="dk1"/>
                </a:solidFill>
                <a:latin typeface="Manrope"/>
                <a:ea typeface="Manrope"/>
                <a:cs typeface="Manrope"/>
                <a:sym typeface="Manrope"/>
              </a:defRPr>
            </a:lvl9pPr>
          </a:lstStyle>
          <a:p>
            <a:r>
              <a:rPr lang="en">
                <a:solidFill>
                  <a:schemeClr val="accent3">
                    <a:lumMod val="50000"/>
                  </a:schemeClr>
                </a:solidFill>
              </a:rPr>
              <a:t>05</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7" name="Google Shape;323;p38">
            <a:extLst>
              <a:ext uri="{FF2B5EF4-FFF2-40B4-BE49-F238E27FC236}">
                <a16:creationId xmlns:a16="http://schemas.microsoft.com/office/drawing/2014/main" id="{0E8EE702-7550-F0E4-B2DC-A233371193B9}"/>
              </a:ext>
            </a:extLst>
          </p:cNvPr>
          <p:cNvSpPr txBox="1">
            <a:spLocks noGrp="1"/>
          </p:cNvSpPr>
          <p:nvPr>
            <p:ph type="title"/>
          </p:nvPr>
        </p:nvSpPr>
        <p:spPr>
          <a:xfrm>
            <a:off x="280736" y="97345"/>
            <a:ext cx="88308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accent3">
                    <a:lumMod val="75000"/>
                  </a:schemeClr>
                </a:solidFill>
              </a:rPr>
              <a:t>4.3. </a:t>
            </a:r>
            <a:r>
              <a:rPr lang="en-US" sz="3200" err="1">
                <a:solidFill>
                  <a:schemeClr val="accent3">
                    <a:lumMod val="75000"/>
                  </a:schemeClr>
                </a:solidFill>
              </a:rPr>
              <a:t>Tối</a:t>
            </a:r>
            <a:r>
              <a:rPr lang="en-US" sz="3200">
                <a:solidFill>
                  <a:schemeClr val="accent3">
                    <a:lumMod val="75000"/>
                  </a:schemeClr>
                </a:solidFill>
              </a:rPr>
              <a:t> </a:t>
            </a:r>
            <a:r>
              <a:rPr lang="en-US" sz="3200" err="1">
                <a:solidFill>
                  <a:schemeClr val="accent3">
                    <a:lumMod val="75000"/>
                  </a:schemeClr>
                </a:solidFill>
              </a:rPr>
              <a:t>ưu</a:t>
            </a:r>
            <a:r>
              <a:rPr lang="en-US" sz="3200">
                <a:solidFill>
                  <a:schemeClr val="accent3">
                    <a:lumMod val="75000"/>
                  </a:schemeClr>
                </a:solidFill>
              </a:rPr>
              <a:t> </a:t>
            </a:r>
            <a:r>
              <a:rPr lang="en-US" sz="3200" err="1">
                <a:solidFill>
                  <a:schemeClr val="accent3">
                    <a:lumMod val="75000"/>
                  </a:schemeClr>
                </a:solidFill>
              </a:rPr>
              <a:t>hóa</a:t>
            </a:r>
            <a:r>
              <a:rPr lang="en-US" sz="3200">
                <a:solidFill>
                  <a:schemeClr val="accent3">
                    <a:lumMod val="75000"/>
                  </a:schemeClr>
                </a:solidFill>
              </a:rPr>
              <a:t> </a:t>
            </a:r>
            <a:r>
              <a:rPr lang="en-US" sz="3200" err="1">
                <a:solidFill>
                  <a:schemeClr val="accent3">
                    <a:lumMod val="75000"/>
                  </a:schemeClr>
                </a:solidFill>
              </a:rPr>
              <a:t>tham</a:t>
            </a:r>
            <a:r>
              <a:rPr lang="en-US" sz="3200">
                <a:solidFill>
                  <a:schemeClr val="accent3">
                    <a:lumMod val="75000"/>
                  </a:schemeClr>
                </a:solidFill>
              </a:rPr>
              <a:t> </a:t>
            </a:r>
            <a:r>
              <a:rPr lang="en-US" sz="3200" err="1">
                <a:solidFill>
                  <a:schemeClr val="accent3">
                    <a:lumMod val="75000"/>
                  </a:schemeClr>
                </a:solidFill>
              </a:rPr>
              <a:t>số</a:t>
            </a:r>
            <a:r>
              <a:rPr lang="en-US" sz="3200">
                <a:solidFill>
                  <a:schemeClr val="accent3">
                    <a:lumMod val="75000"/>
                  </a:schemeClr>
                </a:solidFill>
              </a:rPr>
              <a:t> </a:t>
            </a:r>
          </a:p>
        </p:txBody>
      </p:sp>
      <p:sp>
        <p:nvSpPr>
          <p:cNvPr id="12" name="Google Shape;322;p38">
            <a:extLst>
              <a:ext uri="{FF2B5EF4-FFF2-40B4-BE49-F238E27FC236}">
                <a16:creationId xmlns:a16="http://schemas.microsoft.com/office/drawing/2014/main" id="{EEF77043-8037-3744-64C2-434A1F65A2FE}"/>
              </a:ext>
            </a:extLst>
          </p:cNvPr>
          <p:cNvSpPr txBox="1">
            <a:spLocks/>
          </p:cNvSpPr>
          <p:nvPr/>
        </p:nvSpPr>
        <p:spPr>
          <a:xfrm>
            <a:off x="321589" y="491068"/>
            <a:ext cx="8662668" cy="5727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1pPr>
            <a:lvl2pPr marL="914400" marR="0" lvl="1"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2pPr>
            <a:lvl3pPr marL="1371600" marR="0" lvl="2"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3pPr>
            <a:lvl4pPr marL="1828800" marR="0" lvl="3"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4pPr>
            <a:lvl5pPr marL="2286000" marR="0" lvl="4"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5pPr>
            <a:lvl6pPr marL="2743200" marR="0" lvl="5"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6pPr>
            <a:lvl7pPr marL="3200400" marR="0" lvl="6"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7pPr>
            <a:lvl8pPr marL="3657600" marR="0" lvl="7"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8pPr>
            <a:lvl9pPr marL="4114800" marR="0" lvl="8" indent="-292100" algn="ctr" rtl="0">
              <a:lnSpc>
                <a:spcPct val="100000"/>
              </a:lnSpc>
              <a:spcBef>
                <a:spcPts val="1600"/>
              </a:spcBef>
              <a:spcAft>
                <a:spcPts val="160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9pPr>
          </a:lstStyle>
          <a:p>
            <a:pPr marL="285750" indent="-285750" algn="just">
              <a:lnSpc>
                <a:spcPct val="150000"/>
              </a:lnSpc>
              <a:spcBef>
                <a:spcPts val="300"/>
              </a:spcBef>
            </a:pPr>
            <a:r>
              <a:rPr lang="en-US" sz="2000" err="1">
                <a:solidFill>
                  <a:srgbClr val="000000"/>
                </a:solidFill>
                <a:latin typeface="Manrope" panose="020B0604020202020204" charset="0"/>
              </a:rPr>
              <a:t>Các</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thông</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số</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cấu</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hình</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cho</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thuật</a:t>
            </a:r>
            <a:r>
              <a:rPr lang="en-US" sz="2000">
                <a:solidFill>
                  <a:srgbClr val="000000"/>
                </a:solidFill>
                <a:latin typeface="Manrope" panose="020B0604020202020204" charset="0"/>
              </a:rPr>
              <a:t> </a:t>
            </a:r>
            <a:r>
              <a:rPr lang="en-US" sz="2000" err="1">
                <a:solidFill>
                  <a:srgbClr val="000000"/>
                </a:solidFill>
                <a:latin typeface="Manrope" panose="020B0604020202020204" charset="0"/>
              </a:rPr>
              <a:t>toán</a:t>
            </a:r>
            <a:r>
              <a:rPr lang="en-US" sz="2000">
                <a:solidFill>
                  <a:srgbClr val="000000"/>
                </a:solidFill>
                <a:latin typeface="Manrope" panose="020B0604020202020204" charset="0"/>
              </a:rPr>
              <a:t> GA</a:t>
            </a:r>
          </a:p>
        </p:txBody>
      </p:sp>
      <p:pic>
        <p:nvPicPr>
          <p:cNvPr id="3" name="Picture 2" descr="A math formula with numbers and symbols&#10;&#10;Description automatically generated with medium confidence">
            <a:extLst>
              <a:ext uri="{FF2B5EF4-FFF2-40B4-BE49-F238E27FC236}">
                <a16:creationId xmlns:a16="http://schemas.microsoft.com/office/drawing/2014/main" id="{124551CB-5978-3688-0F85-FA9A1D1AA92F}"/>
              </a:ext>
            </a:extLst>
          </p:cNvPr>
          <p:cNvPicPr>
            <a:picLocks noChangeAspect="1"/>
          </p:cNvPicPr>
          <p:nvPr/>
        </p:nvPicPr>
        <p:blipFill>
          <a:blip r:embed="rId3"/>
          <a:stretch>
            <a:fillRect/>
          </a:stretch>
        </p:blipFill>
        <p:spPr>
          <a:xfrm>
            <a:off x="1070704" y="1198987"/>
            <a:ext cx="7182804" cy="2337519"/>
          </a:xfrm>
          <a:prstGeom prst="rect">
            <a:avLst/>
          </a:prstGeom>
        </p:spPr>
      </p:pic>
      <p:sp>
        <p:nvSpPr>
          <p:cNvPr id="9" name="TextBox 8">
            <a:extLst>
              <a:ext uri="{FF2B5EF4-FFF2-40B4-BE49-F238E27FC236}">
                <a16:creationId xmlns:a16="http://schemas.microsoft.com/office/drawing/2014/main" id="{1CDDA5E8-7AAF-8A75-5BE5-E10424CACEC9}"/>
              </a:ext>
            </a:extLst>
          </p:cNvPr>
          <p:cNvSpPr txBox="1"/>
          <p:nvPr/>
        </p:nvSpPr>
        <p:spPr>
          <a:xfrm>
            <a:off x="321589" y="3468764"/>
            <a:ext cx="8500821" cy="1427891"/>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vi-VN" sz="2000" b="0" i="0" u="none" strike="noStrike">
                <a:solidFill>
                  <a:srgbClr val="000000"/>
                </a:solidFill>
                <a:effectLst/>
                <a:latin typeface="Manrope" panose="020B0604020202020204" charset="0"/>
              </a:rPr>
              <a:t>Tổng cộng 17.572 giải pháp khả thi được tạo ra bởi 3 mô hình ML. Mô hình đề xuất giải pháp tối nhất cho việc mua nguyên vật liệu theo 3 mức chi phí: Min, Avg và Max </a:t>
            </a:r>
            <a:r>
              <a:rPr lang="vi-VN" sz="2000" b="0" i="0">
                <a:solidFill>
                  <a:srgbClr val="000000"/>
                </a:solidFill>
                <a:effectLst/>
                <a:latin typeface="Manrope" panose="020B0604020202020204" charset="0"/>
              </a:rPr>
              <a:t>​</a:t>
            </a:r>
            <a:endParaRPr lang="en-US" sz="2000">
              <a:latin typeface="Manrope" panose="020B0604020202020204" charset="0"/>
            </a:endParaRPr>
          </a:p>
        </p:txBody>
      </p:sp>
    </p:spTree>
    <p:extLst>
      <p:ext uri="{BB962C8B-B14F-4D97-AF65-F5344CB8AC3E}">
        <p14:creationId xmlns:p14="http://schemas.microsoft.com/office/powerpoint/2010/main" val="3031519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7" name="Google Shape;323;p38">
            <a:extLst>
              <a:ext uri="{FF2B5EF4-FFF2-40B4-BE49-F238E27FC236}">
                <a16:creationId xmlns:a16="http://schemas.microsoft.com/office/drawing/2014/main" id="{0E8EE702-7550-F0E4-B2DC-A233371193B9}"/>
              </a:ext>
            </a:extLst>
          </p:cNvPr>
          <p:cNvSpPr txBox="1">
            <a:spLocks noGrp="1"/>
          </p:cNvSpPr>
          <p:nvPr>
            <p:ph type="title"/>
          </p:nvPr>
        </p:nvSpPr>
        <p:spPr>
          <a:xfrm>
            <a:off x="280736" y="181124"/>
            <a:ext cx="88308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accent3">
                    <a:lumMod val="75000"/>
                  </a:schemeClr>
                </a:solidFill>
              </a:rPr>
              <a:t>4.4. </a:t>
            </a:r>
            <a:r>
              <a:rPr lang="en-US" sz="3200" err="1">
                <a:solidFill>
                  <a:schemeClr val="accent3">
                    <a:lumMod val="75000"/>
                  </a:schemeClr>
                </a:solidFill>
              </a:rPr>
              <a:t>Phân</a:t>
            </a:r>
            <a:r>
              <a:rPr lang="en-US" sz="3200">
                <a:solidFill>
                  <a:schemeClr val="accent3">
                    <a:lumMod val="75000"/>
                  </a:schemeClr>
                </a:solidFill>
              </a:rPr>
              <a:t> </a:t>
            </a:r>
            <a:r>
              <a:rPr lang="en-US" sz="3200" err="1">
                <a:solidFill>
                  <a:schemeClr val="accent3">
                    <a:lumMod val="75000"/>
                  </a:schemeClr>
                </a:solidFill>
              </a:rPr>
              <a:t>tích</a:t>
            </a:r>
            <a:r>
              <a:rPr lang="en-US" sz="3200">
                <a:solidFill>
                  <a:schemeClr val="accent3">
                    <a:lumMod val="75000"/>
                  </a:schemeClr>
                </a:solidFill>
              </a:rPr>
              <a:t> </a:t>
            </a:r>
            <a:r>
              <a:rPr lang="en-US" sz="3200" err="1">
                <a:solidFill>
                  <a:schemeClr val="accent3">
                    <a:lumMod val="75000"/>
                  </a:schemeClr>
                </a:solidFill>
              </a:rPr>
              <a:t>mức</a:t>
            </a:r>
            <a:r>
              <a:rPr lang="en-US" sz="3200">
                <a:solidFill>
                  <a:schemeClr val="accent3">
                    <a:lumMod val="75000"/>
                  </a:schemeClr>
                </a:solidFill>
              </a:rPr>
              <a:t> </a:t>
            </a:r>
            <a:r>
              <a:rPr lang="en-US" sz="3200" err="1">
                <a:solidFill>
                  <a:schemeClr val="accent3">
                    <a:lumMod val="75000"/>
                  </a:schemeClr>
                </a:solidFill>
              </a:rPr>
              <a:t>độ</a:t>
            </a:r>
            <a:r>
              <a:rPr lang="en-US" sz="3200">
                <a:solidFill>
                  <a:schemeClr val="accent3">
                    <a:lumMod val="75000"/>
                  </a:schemeClr>
                </a:solidFill>
              </a:rPr>
              <a:t> </a:t>
            </a:r>
            <a:r>
              <a:rPr lang="en-US" sz="3200" err="1">
                <a:solidFill>
                  <a:schemeClr val="accent3">
                    <a:lumMod val="75000"/>
                  </a:schemeClr>
                </a:solidFill>
              </a:rPr>
              <a:t>ảnh</a:t>
            </a:r>
            <a:r>
              <a:rPr lang="en-US" sz="3200">
                <a:solidFill>
                  <a:schemeClr val="accent3">
                    <a:lumMod val="75000"/>
                  </a:schemeClr>
                </a:solidFill>
              </a:rPr>
              <a:t> </a:t>
            </a:r>
            <a:r>
              <a:rPr lang="en-US" sz="3200" err="1">
                <a:solidFill>
                  <a:schemeClr val="accent3">
                    <a:lumMod val="75000"/>
                  </a:schemeClr>
                </a:solidFill>
              </a:rPr>
              <a:t>hưởng</a:t>
            </a:r>
            <a:r>
              <a:rPr lang="en-US" sz="3200">
                <a:solidFill>
                  <a:schemeClr val="accent3">
                    <a:lumMod val="75000"/>
                  </a:schemeClr>
                </a:solidFill>
              </a:rPr>
              <a:t> </a:t>
            </a:r>
            <a:r>
              <a:rPr lang="en-US" sz="3200" err="1">
                <a:solidFill>
                  <a:schemeClr val="accent3">
                    <a:lumMod val="75000"/>
                  </a:schemeClr>
                </a:solidFill>
              </a:rPr>
              <a:t>của</a:t>
            </a:r>
            <a:r>
              <a:rPr lang="en-US" sz="3200">
                <a:solidFill>
                  <a:schemeClr val="accent3">
                    <a:lumMod val="75000"/>
                  </a:schemeClr>
                </a:solidFill>
              </a:rPr>
              <a:t> </a:t>
            </a:r>
            <a:r>
              <a:rPr lang="en-US" sz="3200" err="1">
                <a:solidFill>
                  <a:schemeClr val="accent3">
                    <a:lumMod val="75000"/>
                  </a:schemeClr>
                </a:solidFill>
              </a:rPr>
              <a:t>các</a:t>
            </a:r>
            <a:r>
              <a:rPr lang="en-US" sz="3200">
                <a:solidFill>
                  <a:schemeClr val="accent3">
                    <a:lumMod val="75000"/>
                  </a:schemeClr>
                </a:solidFill>
              </a:rPr>
              <a:t> </a:t>
            </a:r>
            <a:r>
              <a:rPr lang="en-US" sz="3200" err="1">
                <a:solidFill>
                  <a:schemeClr val="accent3">
                    <a:lumMod val="75000"/>
                  </a:schemeClr>
                </a:solidFill>
              </a:rPr>
              <a:t>tham</a:t>
            </a:r>
            <a:r>
              <a:rPr lang="en-US" sz="3200">
                <a:solidFill>
                  <a:schemeClr val="accent3">
                    <a:lumMod val="75000"/>
                  </a:schemeClr>
                </a:solidFill>
              </a:rPr>
              <a:t> </a:t>
            </a:r>
            <a:r>
              <a:rPr lang="en-US" sz="3200" err="1">
                <a:solidFill>
                  <a:schemeClr val="accent3">
                    <a:lumMod val="75000"/>
                  </a:schemeClr>
                </a:solidFill>
              </a:rPr>
              <a:t>số</a:t>
            </a:r>
            <a:endParaRPr lang="en-US" sz="3200">
              <a:solidFill>
                <a:schemeClr val="accent3">
                  <a:lumMod val="75000"/>
                </a:schemeClr>
              </a:solidFill>
            </a:endParaRPr>
          </a:p>
        </p:txBody>
      </p:sp>
      <p:sp>
        <p:nvSpPr>
          <p:cNvPr id="12" name="Google Shape;322;p38">
            <a:extLst>
              <a:ext uri="{FF2B5EF4-FFF2-40B4-BE49-F238E27FC236}">
                <a16:creationId xmlns:a16="http://schemas.microsoft.com/office/drawing/2014/main" id="{EEF77043-8037-3744-64C2-434A1F65A2FE}"/>
              </a:ext>
            </a:extLst>
          </p:cNvPr>
          <p:cNvSpPr txBox="1">
            <a:spLocks/>
          </p:cNvSpPr>
          <p:nvPr/>
        </p:nvSpPr>
        <p:spPr>
          <a:xfrm>
            <a:off x="364848" y="1289811"/>
            <a:ext cx="8662668" cy="18408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1pPr>
            <a:lvl2pPr marL="914400" marR="0" lvl="1"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2pPr>
            <a:lvl3pPr marL="1371600" marR="0" lvl="2"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3pPr>
            <a:lvl4pPr marL="1828800" marR="0" lvl="3"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4pPr>
            <a:lvl5pPr marL="2286000" marR="0" lvl="4"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5pPr>
            <a:lvl6pPr marL="2743200" marR="0" lvl="5"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6pPr>
            <a:lvl7pPr marL="3200400" marR="0" lvl="6"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7pPr>
            <a:lvl8pPr marL="3657600" marR="0" lvl="7"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8pPr>
            <a:lvl9pPr marL="4114800" marR="0" lvl="8" indent="-292100" algn="ctr" rtl="0">
              <a:lnSpc>
                <a:spcPct val="100000"/>
              </a:lnSpc>
              <a:spcBef>
                <a:spcPts val="1600"/>
              </a:spcBef>
              <a:spcAft>
                <a:spcPts val="160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9pPr>
          </a:lstStyle>
          <a:p>
            <a:pPr marL="285750" indent="-285750" algn="just">
              <a:lnSpc>
                <a:spcPct val="150000"/>
              </a:lnSpc>
              <a:spcBef>
                <a:spcPts val="300"/>
              </a:spcBef>
            </a:pPr>
            <a:r>
              <a:rPr lang="vi-VN" sz="1800">
                <a:effectLst/>
                <a:latin typeface="Manrope" panose="020B0604020202020204" charset="0"/>
                <a:ea typeface="Calibri" panose="020F0502020204030204" pitchFamily="34" charset="0"/>
              </a:rPr>
              <a:t>Kết quả phân tích mức độ tương quan</a:t>
            </a:r>
            <a:r>
              <a:rPr lang="en-US" sz="1800">
                <a:latin typeface="Manrope" panose="020B0604020202020204" charset="0"/>
                <a:ea typeface="Calibri" panose="020F0502020204030204" pitchFamily="34" charset="0"/>
              </a:rPr>
              <a:t> :</a:t>
            </a:r>
          </a:p>
          <a:p>
            <a:pPr marL="285750" indent="-285750" algn="just">
              <a:lnSpc>
                <a:spcPct val="150000"/>
              </a:lnSpc>
              <a:spcBef>
                <a:spcPts val="300"/>
              </a:spcBef>
              <a:buFont typeface="Arial" panose="020B0604020202020204" pitchFamily="34" charset="0"/>
              <a:buChar char="•"/>
            </a:pPr>
            <a:r>
              <a:rPr lang="vi-VN" sz="1800">
                <a:latin typeface="Manrope" panose="020B0604020202020204" charset="0"/>
                <a:ea typeface="Calibri" panose="020F0502020204030204" pitchFamily="34" charset="0"/>
              </a:rPr>
              <a:t>Các tham số quan trọng: số lượng dữ liệu huấn luyện (size), số lượng quần thể khởi tạo (initial_pop), số vòng đời lai tạo (max_iter), xác suất lai chéo (p_crossover), xác suất đột biến (p_mutation) </a:t>
            </a:r>
            <a:r>
              <a:rPr lang="en-US" sz="1800">
                <a:latin typeface="Manrope" panose="020B0604020202020204" charset="0"/>
                <a:ea typeface="Calibri" panose="020F0502020204030204" pitchFamily="34" charset="0"/>
              </a:rPr>
              <a:t>.</a:t>
            </a:r>
          </a:p>
        </p:txBody>
      </p:sp>
      <p:pic>
        <p:nvPicPr>
          <p:cNvPr id="2" name="Picture 1" descr="A white card with numbers and letters&#10;&#10;Description automatically generated">
            <a:extLst>
              <a:ext uri="{FF2B5EF4-FFF2-40B4-BE49-F238E27FC236}">
                <a16:creationId xmlns:a16="http://schemas.microsoft.com/office/drawing/2014/main" id="{BEE52617-AE4B-6404-E83F-014D9F5027F8}"/>
              </a:ext>
            </a:extLst>
          </p:cNvPr>
          <p:cNvPicPr>
            <a:picLocks noChangeAspect="1"/>
          </p:cNvPicPr>
          <p:nvPr/>
        </p:nvPicPr>
        <p:blipFill>
          <a:blip r:embed="rId3"/>
          <a:stretch>
            <a:fillRect/>
          </a:stretch>
        </p:blipFill>
        <p:spPr>
          <a:xfrm>
            <a:off x="474450" y="3280989"/>
            <a:ext cx="8443462" cy="1352480"/>
          </a:xfrm>
          <a:prstGeom prst="rect">
            <a:avLst/>
          </a:prstGeom>
        </p:spPr>
      </p:pic>
    </p:spTree>
    <p:extLst>
      <p:ext uri="{BB962C8B-B14F-4D97-AF65-F5344CB8AC3E}">
        <p14:creationId xmlns:p14="http://schemas.microsoft.com/office/powerpoint/2010/main" val="4016390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7" name="Google Shape;323;p38">
            <a:extLst>
              <a:ext uri="{FF2B5EF4-FFF2-40B4-BE49-F238E27FC236}">
                <a16:creationId xmlns:a16="http://schemas.microsoft.com/office/drawing/2014/main" id="{0E8EE702-7550-F0E4-B2DC-A233371193B9}"/>
              </a:ext>
            </a:extLst>
          </p:cNvPr>
          <p:cNvSpPr txBox="1">
            <a:spLocks noGrp="1"/>
          </p:cNvSpPr>
          <p:nvPr>
            <p:ph type="title"/>
          </p:nvPr>
        </p:nvSpPr>
        <p:spPr>
          <a:xfrm>
            <a:off x="280733" y="103633"/>
            <a:ext cx="88308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accent3">
                    <a:lumMod val="75000"/>
                  </a:schemeClr>
                </a:solidFill>
              </a:rPr>
              <a:t>4.4. </a:t>
            </a:r>
            <a:r>
              <a:rPr lang="en-US" sz="3200" err="1">
                <a:solidFill>
                  <a:schemeClr val="accent3">
                    <a:lumMod val="75000"/>
                  </a:schemeClr>
                </a:solidFill>
              </a:rPr>
              <a:t>Phân</a:t>
            </a:r>
            <a:r>
              <a:rPr lang="en-US" sz="3200">
                <a:solidFill>
                  <a:schemeClr val="accent3">
                    <a:lumMod val="75000"/>
                  </a:schemeClr>
                </a:solidFill>
              </a:rPr>
              <a:t> </a:t>
            </a:r>
            <a:r>
              <a:rPr lang="en-US" sz="3200" err="1">
                <a:solidFill>
                  <a:schemeClr val="accent3">
                    <a:lumMod val="75000"/>
                  </a:schemeClr>
                </a:solidFill>
              </a:rPr>
              <a:t>tích</a:t>
            </a:r>
            <a:r>
              <a:rPr lang="en-US" sz="3200">
                <a:solidFill>
                  <a:schemeClr val="accent3">
                    <a:lumMod val="75000"/>
                  </a:schemeClr>
                </a:solidFill>
              </a:rPr>
              <a:t> </a:t>
            </a:r>
            <a:r>
              <a:rPr lang="en-US" sz="3200" err="1">
                <a:solidFill>
                  <a:schemeClr val="accent3">
                    <a:lumMod val="75000"/>
                  </a:schemeClr>
                </a:solidFill>
              </a:rPr>
              <a:t>mức</a:t>
            </a:r>
            <a:r>
              <a:rPr lang="en-US" sz="3200">
                <a:solidFill>
                  <a:schemeClr val="accent3">
                    <a:lumMod val="75000"/>
                  </a:schemeClr>
                </a:solidFill>
              </a:rPr>
              <a:t> </a:t>
            </a:r>
            <a:r>
              <a:rPr lang="en-US" sz="3200" err="1">
                <a:solidFill>
                  <a:schemeClr val="accent3">
                    <a:lumMod val="75000"/>
                  </a:schemeClr>
                </a:solidFill>
              </a:rPr>
              <a:t>độ</a:t>
            </a:r>
            <a:r>
              <a:rPr lang="en-US" sz="3200">
                <a:solidFill>
                  <a:schemeClr val="accent3">
                    <a:lumMod val="75000"/>
                  </a:schemeClr>
                </a:solidFill>
              </a:rPr>
              <a:t> </a:t>
            </a:r>
            <a:r>
              <a:rPr lang="en-US" sz="3200" err="1">
                <a:solidFill>
                  <a:schemeClr val="accent3">
                    <a:lumMod val="75000"/>
                  </a:schemeClr>
                </a:solidFill>
              </a:rPr>
              <a:t>ảnh</a:t>
            </a:r>
            <a:r>
              <a:rPr lang="en-US" sz="3200">
                <a:solidFill>
                  <a:schemeClr val="accent3">
                    <a:lumMod val="75000"/>
                  </a:schemeClr>
                </a:solidFill>
              </a:rPr>
              <a:t> </a:t>
            </a:r>
            <a:r>
              <a:rPr lang="en-US" sz="3200" err="1">
                <a:solidFill>
                  <a:schemeClr val="accent3">
                    <a:lumMod val="75000"/>
                  </a:schemeClr>
                </a:solidFill>
              </a:rPr>
              <a:t>hưởng</a:t>
            </a:r>
            <a:r>
              <a:rPr lang="en-US" sz="3200">
                <a:solidFill>
                  <a:schemeClr val="accent3">
                    <a:lumMod val="75000"/>
                  </a:schemeClr>
                </a:solidFill>
              </a:rPr>
              <a:t> </a:t>
            </a:r>
            <a:r>
              <a:rPr lang="en-US" sz="3200" err="1">
                <a:solidFill>
                  <a:schemeClr val="accent3">
                    <a:lumMod val="75000"/>
                  </a:schemeClr>
                </a:solidFill>
              </a:rPr>
              <a:t>của</a:t>
            </a:r>
            <a:r>
              <a:rPr lang="en-US" sz="3200">
                <a:solidFill>
                  <a:schemeClr val="accent3">
                    <a:lumMod val="75000"/>
                  </a:schemeClr>
                </a:solidFill>
              </a:rPr>
              <a:t> </a:t>
            </a:r>
            <a:r>
              <a:rPr lang="en-US" sz="3200" err="1">
                <a:solidFill>
                  <a:schemeClr val="accent3">
                    <a:lumMod val="75000"/>
                  </a:schemeClr>
                </a:solidFill>
              </a:rPr>
              <a:t>các</a:t>
            </a:r>
            <a:r>
              <a:rPr lang="en-US" sz="3200">
                <a:solidFill>
                  <a:schemeClr val="accent3">
                    <a:lumMod val="75000"/>
                  </a:schemeClr>
                </a:solidFill>
              </a:rPr>
              <a:t> </a:t>
            </a:r>
            <a:r>
              <a:rPr lang="en-US" sz="3200" err="1">
                <a:solidFill>
                  <a:schemeClr val="accent3">
                    <a:lumMod val="75000"/>
                  </a:schemeClr>
                </a:solidFill>
              </a:rPr>
              <a:t>tham</a:t>
            </a:r>
            <a:r>
              <a:rPr lang="en-US" sz="3200">
                <a:solidFill>
                  <a:schemeClr val="accent3">
                    <a:lumMod val="75000"/>
                  </a:schemeClr>
                </a:solidFill>
              </a:rPr>
              <a:t> </a:t>
            </a:r>
            <a:r>
              <a:rPr lang="en-US" sz="3200" err="1">
                <a:solidFill>
                  <a:schemeClr val="accent3">
                    <a:lumMod val="75000"/>
                  </a:schemeClr>
                </a:solidFill>
              </a:rPr>
              <a:t>số</a:t>
            </a:r>
            <a:endParaRPr lang="en-US" sz="3200">
              <a:solidFill>
                <a:schemeClr val="accent3">
                  <a:lumMod val="75000"/>
                </a:schemeClr>
              </a:solidFill>
            </a:endParaRPr>
          </a:p>
        </p:txBody>
      </p:sp>
      <p:sp>
        <p:nvSpPr>
          <p:cNvPr id="12" name="Google Shape;322;p38">
            <a:extLst>
              <a:ext uri="{FF2B5EF4-FFF2-40B4-BE49-F238E27FC236}">
                <a16:creationId xmlns:a16="http://schemas.microsoft.com/office/drawing/2014/main" id="{EEF77043-8037-3744-64C2-434A1F65A2FE}"/>
              </a:ext>
            </a:extLst>
          </p:cNvPr>
          <p:cNvSpPr txBox="1">
            <a:spLocks/>
          </p:cNvSpPr>
          <p:nvPr/>
        </p:nvSpPr>
        <p:spPr>
          <a:xfrm>
            <a:off x="1351271" y="1026022"/>
            <a:ext cx="8662668" cy="10940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1pPr>
            <a:lvl2pPr marL="914400" marR="0" lvl="1"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2pPr>
            <a:lvl3pPr marL="1371600" marR="0" lvl="2"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3pPr>
            <a:lvl4pPr marL="1828800" marR="0" lvl="3"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4pPr>
            <a:lvl5pPr marL="2286000" marR="0" lvl="4"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5pPr>
            <a:lvl6pPr marL="2743200" marR="0" lvl="5"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6pPr>
            <a:lvl7pPr marL="3200400" marR="0" lvl="6"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7pPr>
            <a:lvl8pPr marL="3657600" marR="0" lvl="7"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8pPr>
            <a:lvl9pPr marL="4114800" marR="0" lvl="8" indent="-292100" algn="ctr" rtl="0">
              <a:lnSpc>
                <a:spcPct val="100000"/>
              </a:lnSpc>
              <a:spcBef>
                <a:spcPts val="1600"/>
              </a:spcBef>
              <a:spcAft>
                <a:spcPts val="160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9pPr>
          </a:lstStyle>
          <a:p>
            <a:pPr marL="0" indent="0" algn="just" defTabSz="573088">
              <a:lnSpc>
                <a:spcPct val="150000"/>
              </a:lnSpc>
              <a:spcBef>
                <a:spcPts val="300"/>
              </a:spcBef>
            </a:pPr>
            <a:r>
              <a:rPr lang="en-US" sz="1800" err="1">
                <a:latin typeface="Manrope"/>
                <a:ea typeface="Calibri" panose="020F0502020204030204" pitchFamily="34" charset="0"/>
              </a:rPr>
              <a:t>Kết</a:t>
            </a:r>
            <a:r>
              <a:rPr lang="en-US" sz="1800">
                <a:latin typeface="Manrope"/>
                <a:ea typeface="Calibri" panose="020F0502020204030204" pitchFamily="34" charset="0"/>
              </a:rPr>
              <a:t> </a:t>
            </a:r>
            <a:r>
              <a:rPr lang="en-US" sz="1800" err="1">
                <a:latin typeface="Manrope"/>
                <a:ea typeface="Calibri" panose="020F0502020204030204" pitchFamily="34" charset="0"/>
              </a:rPr>
              <a:t>quả</a:t>
            </a:r>
            <a:r>
              <a:rPr lang="en-US" sz="1800">
                <a:latin typeface="Manrope"/>
                <a:ea typeface="Calibri" panose="020F0502020204030204" pitchFamily="34" charset="0"/>
              </a:rPr>
              <a:t> </a:t>
            </a:r>
            <a:r>
              <a:rPr lang="en-US" sz="1800" err="1">
                <a:latin typeface="Manrope"/>
                <a:ea typeface="Calibri" panose="020F0502020204030204" pitchFamily="34" charset="0"/>
              </a:rPr>
              <a:t>phân</a:t>
            </a:r>
            <a:r>
              <a:rPr lang="en-US" sz="1800">
                <a:latin typeface="Manrope"/>
                <a:ea typeface="Calibri" panose="020F0502020204030204" pitchFamily="34" charset="0"/>
              </a:rPr>
              <a:t> </a:t>
            </a:r>
            <a:r>
              <a:rPr lang="en-US" sz="1800" err="1">
                <a:latin typeface="Manrope"/>
                <a:ea typeface="Calibri" panose="020F0502020204030204" pitchFamily="34" charset="0"/>
              </a:rPr>
              <a:t>tích</a:t>
            </a:r>
            <a:r>
              <a:rPr lang="en-US" sz="1800">
                <a:latin typeface="Manrope"/>
                <a:ea typeface="Calibri" panose="020F0502020204030204" pitchFamily="34" charset="0"/>
              </a:rPr>
              <a:t> </a:t>
            </a:r>
            <a:r>
              <a:rPr lang="en-US" sz="1800" err="1">
                <a:latin typeface="Manrope"/>
                <a:ea typeface="Calibri" panose="020F0502020204030204" pitchFamily="34" charset="0"/>
              </a:rPr>
              <a:t>hiệu</a:t>
            </a:r>
            <a:r>
              <a:rPr lang="en-US" sz="1800">
                <a:latin typeface="Manrope"/>
                <a:ea typeface="Calibri" panose="020F0502020204030204" pitchFamily="34" charset="0"/>
              </a:rPr>
              <a:t> </a:t>
            </a:r>
            <a:r>
              <a:rPr lang="en-US" sz="1800" err="1">
                <a:latin typeface="Manrope"/>
                <a:ea typeface="Calibri" panose="020F0502020204030204" pitchFamily="34" charset="0"/>
              </a:rPr>
              <a:t>suất</a:t>
            </a:r>
            <a:r>
              <a:rPr lang="en-US" sz="1800">
                <a:latin typeface="Manrope"/>
                <a:ea typeface="Calibri" panose="020F0502020204030204" pitchFamily="34" charset="0"/>
              </a:rPr>
              <a:t> </a:t>
            </a:r>
            <a:r>
              <a:rPr lang="en-US" sz="1800" err="1">
                <a:latin typeface="Manrope"/>
                <a:ea typeface="Calibri" panose="020F0502020204030204" pitchFamily="34" charset="0"/>
              </a:rPr>
              <a:t>của</a:t>
            </a:r>
            <a:r>
              <a:rPr lang="en-US" sz="1800">
                <a:latin typeface="Manrope"/>
                <a:ea typeface="Calibri" panose="020F0502020204030204" pitchFamily="34" charset="0"/>
              </a:rPr>
              <a:t> 3 </a:t>
            </a:r>
            <a:r>
              <a:rPr lang="en-US" sz="1800" err="1">
                <a:latin typeface="Manrope"/>
                <a:ea typeface="Calibri" panose="020F0502020204030204" pitchFamily="34" charset="0"/>
              </a:rPr>
              <a:t>mô</a:t>
            </a:r>
            <a:r>
              <a:rPr lang="en-US" sz="1800">
                <a:latin typeface="Manrope"/>
                <a:ea typeface="Calibri" panose="020F0502020204030204" pitchFamily="34" charset="0"/>
              </a:rPr>
              <a:t> </a:t>
            </a:r>
            <a:r>
              <a:rPr lang="en-US" sz="1800" err="1">
                <a:latin typeface="Manrope"/>
                <a:ea typeface="Calibri" panose="020F0502020204030204" pitchFamily="34" charset="0"/>
              </a:rPr>
              <a:t>hình</a:t>
            </a:r>
            <a:endParaRPr lang="vi-VN" sz="1800" err="1">
              <a:latin typeface="Manrope" panose="020B0604020202020204" charset="0"/>
              <a:ea typeface="Calibri" panose="020F0502020204030204" pitchFamily="34" charset="0"/>
            </a:endParaRPr>
          </a:p>
        </p:txBody>
      </p:sp>
      <p:pic>
        <p:nvPicPr>
          <p:cNvPr id="3" name="Picture 2" descr="A graph with numbers and a line&#10;&#10;Description automatically generated with medium confidence">
            <a:extLst>
              <a:ext uri="{FF2B5EF4-FFF2-40B4-BE49-F238E27FC236}">
                <a16:creationId xmlns:a16="http://schemas.microsoft.com/office/drawing/2014/main" id="{650E12A9-45CF-BA78-F593-C2F603E4786B}"/>
              </a:ext>
            </a:extLst>
          </p:cNvPr>
          <p:cNvPicPr>
            <a:picLocks noChangeAspect="1"/>
          </p:cNvPicPr>
          <p:nvPr/>
        </p:nvPicPr>
        <p:blipFill>
          <a:blip r:embed="rId3"/>
          <a:stretch>
            <a:fillRect/>
          </a:stretch>
        </p:blipFill>
        <p:spPr>
          <a:xfrm>
            <a:off x="1902251" y="1576827"/>
            <a:ext cx="5760085" cy="3407410"/>
          </a:xfrm>
          <a:prstGeom prst="rect">
            <a:avLst/>
          </a:prstGeom>
        </p:spPr>
      </p:pic>
    </p:spTree>
    <p:extLst>
      <p:ext uri="{BB962C8B-B14F-4D97-AF65-F5344CB8AC3E}">
        <p14:creationId xmlns:p14="http://schemas.microsoft.com/office/powerpoint/2010/main" val="2563947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7" name="Google Shape;323;p38">
            <a:extLst>
              <a:ext uri="{FF2B5EF4-FFF2-40B4-BE49-F238E27FC236}">
                <a16:creationId xmlns:a16="http://schemas.microsoft.com/office/drawing/2014/main" id="{0E8EE702-7550-F0E4-B2DC-A233371193B9}"/>
              </a:ext>
            </a:extLst>
          </p:cNvPr>
          <p:cNvSpPr txBox="1">
            <a:spLocks noGrp="1"/>
          </p:cNvSpPr>
          <p:nvPr>
            <p:ph type="title"/>
          </p:nvPr>
        </p:nvSpPr>
        <p:spPr>
          <a:xfrm>
            <a:off x="280733" y="103633"/>
            <a:ext cx="88308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accent3">
                    <a:lumMod val="75000"/>
                  </a:schemeClr>
                </a:solidFill>
              </a:rPr>
              <a:t>4.4. </a:t>
            </a:r>
            <a:r>
              <a:rPr lang="en-US" sz="3200" err="1">
                <a:solidFill>
                  <a:schemeClr val="accent3">
                    <a:lumMod val="75000"/>
                  </a:schemeClr>
                </a:solidFill>
              </a:rPr>
              <a:t>Phân</a:t>
            </a:r>
            <a:r>
              <a:rPr lang="en-US" sz="3200">
                <a:solidFill>
                  <a:schemeClr val="accent3">
                    <a:lumMod val="75000"/>
                  </a:schemeClr>
                </a:solidFill>
              </a:rPr>
              <a:t> </a:t>
            </a:r>
            <a:r>
              <a:rPr lang="en-US" sz="3200" err="1">
                <a:solidFill>
                  <a:schemeClr val="accent3">
                    <a:lumMod val="75000"/>
                  </a:schemeClr>
                </a:solidFill>
              </a:rPr>
              <a:t>tích</a:t>
            </a:r>
            <a:r>
              <a:rPr lang="en-US" sz="3200">
                <a:solidFill>
                  <a:schemeClr val="accent3">
                    <a:lumMod val="75000"/>
                  </a:schemeClr>
                </a:solidFill>
              </a:rPr>
              <a:t> </a:t>
            </a:r>
            <a:r>
              <a:rPr lang="en-US" sz="3200" err="1">
                <a:solidFill>
                  <a:schemeClr val="accent3">
                    <a:lumMod val="75000"/>
                  </a:schemeClr>
                </a:solidFill>
              </a:rPr>
              <a:t>mức</a:t>
            </a:r>
            <a:r>
              <a:rPr lang="en-US" sz="3200">
                <a:solidFill>
                  <a:schemeClr val="accent3">
                    <a:lumMod val="75000"/>
                  </a:schemeClr>
                </a:solidFill>
              </a:rPr>
              <a:t> </a:t>
            </a:r>
            <a:r>
              <a:rPr lang="en-US" sz="3200" err="1">
                <a:solidFill>
                  <a:schemeClr val="accent3">
                    <a:lumMod val="75000"/>
                  </a:schemeClr>
                </a:solidFill>
              </a:rPr>
              <a:t>độ</a:t>
            </a:r>
            <a:r>
              <a:rPr lang="en-US" sz="3200">
                <a:solidFill>
                  <a:schemeClr val="accent3">
                    <a:lumMod val="75000"/>
                  </a:schemeClr>
                </a:solidFill>
              </a:rPr>
              <a:t> </a:t>
            </a:r>
            <a:r>
              <a:rPr lang="en-US" sz="3200" err="1">
                <a:solidFill>
                  <a:schemeClr val="accent3">
                    <a:lumMod val="75000"/>
                  </a:schemeClr>
                </a:solidFill>
              </a:rPr>
              <a:t>ảnh</a:t>
            </a:r>
            <a:r>
              <a:rPr lang="en-US" sz="3200">
                <a:solidFill>
                  <a:schemeClr val="accent3">
                    <a:lumMod val="75000"/>
                  </a:schemeClr>
                </a:solidFill>
              </a:rPr>
              <a:t> </a:t>
            </a:r>
            <a:r>
              <a:rPr lang="en-US" sz="3200" err="1">
                <a:solidFill>
                  <a:schemeClr val="accent3">
                    <a:lumMod val="75000"/>
                  </a:schemeClr>
                </a:solidFill>
              </a:rPr>
              <a:t>hưởng</a:t>
            </a:r>
            <a:r>
              <a:rPr lang="en-US" sz="3200">
                <a:solidFill>
                  <a:schemeClr val="accent3">
                    <a:lumMod val="75000"/>
                  </a:schemeClr>
                </a:solidFill>
              </a:rPr>
              <a:t> </a:t>
            </a:r>
            <a:r>
              <a:rPr lang="en-US" sz="3200" err="1">
                <a:solidFill>
                  <a:schemeClr val="accent3">
                    <a:lumMod val="75000"/>
                  </a:schemeClr>
                </a:solidFill>
              </a:rPr>
              <a:t>của</a:t>
            </a:r>
            <a:r>
              <a:rPr lang="en-US" sz="3200">
                <a:solidFill>
                  <a:schemeClr val="accent3">
                    <a:lumMod val="75000"/>
                  </a:schemeClr>
                </a:solidFill>
              </a:rPr>
              <a:t> </a:t>
            </a:r>
            <a:r>
              <a:rPr lang="en-US" sz="3200" err="1">
                <a:solidFill>
                  <a:schemeClr val="accent3">
                    <a:lumMod val="75000"/>
                  </a:schemeClr>
                </a:solidFill>
              </a:rPr>
              <a:t>các</a:t>
            </a:r>
            <a:r>
              <a:rPr lang="en-US" sz="3200">
                <a:solidFill>
                  <a:schemeClr val="accent3">
                    <a:lumMod val="75000"/>
                  </a:schemeClr>
                </a:solidFill>
              </a:rPr>
              <a:t> </a:t>
            </a:r>
            <a:r>
              <a:rPr lang="en-US" sz="3200" err="1">
                <a:solidFill>
                  <a:schemeClr val="accent3">
                    <a:lumMod val="75000"/>
                  </a:schemeClr>
                </a:solidFill>
              </a:rPr>
              <a:t>tham</a:t>
            </a:r>
            <a:r>
              <a:rPr lang="en-US" sz="3200">
                <a:solidFill>
                  <a:schemeClr val="accent3">
                    <a:lumMod val="75000"/>
                  </a:schemeClr>
                </a:solidFill>
              </a:rPr>
              <a:t> </a:t>
            </a:r>
            <a:r>
              <a:rPr lang="en-US" sz="3200" err="1">
                <a:solidFill>
                  <a:schemeClr val="accent3">
                    <a:lumMod val="75000"/>
                  </a:schemeClr>
                </a:solidFill>
              </a:rPr>
              <a:t>số</a:t>
            </a:r>
            <a:endParaRPr lang="en-US" sz="3200">
              <a:solidFill>
                <a:schemeClr val="accent3">
                  <a:lumMod val="75000"/>
                </a:schemeClr>
              </a:solidFill>
            </a:endParaRPr>
          </a:p>
        </p:txBody>
      </p:sp>
      <p:sp>
        <p:nvSpPr>
          <p:cNvPr id="12" name="Google Shape;322;p38">
            <a:extLst>
              <a:ext uri="{FF2B5EF4-FFF2-40B4-BE49-F238E27FC236}">
                <a16:creationId xmlns:a16="http://schemas.microsoft.com/office/drawing/2014/main" id="{EEF77043-8037-3744-64C2-434A1F65A2FE}"/>
              </a:ext>
            </a:extLst>
          </p:cNvPr>
          <p:cNvSpPr txBox="1">
            <a:spLocks/>
          </p:cNvSpPr>
          <p:nvPr/>
        </p:nvSpPr>
        <p:spPr>
          <a:xfrm>
            <a:off x="364844" y="995344"/>
            <a:ext cx="8662668" cy="5996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1pPr>
            <a:lvl2pPr marL="914400" marR="0" lvl="1"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2pPr>
            <a:lvl3pPr marL="1371600" marR="0" lvl="2"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3pPr>
            <a:lvl4pPr marL="1828800" marR="0" lvl="3"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4pPr>
            <a:lvl5pPr marL="2286000" marR="0" lvl="4"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5pPr>
            <a:lvl6pPr marL="2743200" marR="0" lvl="5"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6pPr>
            <a:lvl7pPr marL="3200400" marR="0" lvl="6"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7pPr>
            <a:lvl8pPr marL="3657600" marR="0" lvl="7"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8pPr>
            <a:lvl9pPr marL="4114800" marR="0" lvl="8" indent="-292100" algn="ctr" rtl="0">
              <a:lnSpc>
                <a:spcPct val="100000"/>
              </a:lnSpc>
              <a:spcBef>
                <a:spcPts val="1600"/>
              </a:spcBef>
              <a:spcAft>
                <a:spcPts val="160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9pPr>
          </a:lstStyle>
          <a:p>
            <a:pPr marL="0" indent="0" algn="just" defTabSz="573088">
              <a:lnSpc>
                <a:spcPct val="150000"/>
              </a:lnSpc>
              <a:spcBef>
                <a:spcPts val="300"/>
              </a:spcBef>
            </a:pPr>
            <a:r>
              <a:rPr lang="en-US" sz="1800">
                <a:latin typeface="Manrope"/>
                <a:ea typeface="Calibri" panose="020F0502020204030204" pitchFamily="34" charset="0"/>
              </a:rPr>
              <a:t>	</a:t>
            </a:r>
            <a:r>
              <a:rPr lang="en-US" sz="1800" err="1">
                <a:latin typeface="Manrope"/>
                <a:ea typeface="Calibri" panose="020F0502020204030204" pitchFamily="34" charset="0"/>
              </a:rPr>
              <a:t>Ảnh</a:t>
            </a:r>
            <a:r>
              <a:rPr lang="en-US" sz="1800">
                <a:latin typeface="Manrope"/>
                <a:ea typeface="Calibri" panose="020F0502020204030204" pitchFamily="34" charset="0"/>
              </a:rPr>
              <a:t> </a:t>
            </a:r>
            <a:r>
              <a:rPr lang="en-US" sz="1800" err="1">
                <a:latin typeface="Manrope"/>
                <a:ea typeface="Calibri" panose="020F0502020204030204" pitchFamily="34" charset="0"/>
              </a:rPr>
              <a:t>hưởng</a:t>
            </a:r>
            <a:r>
              <a:rPr lang="en-US" sz="1800">
                <a:latin typeface="Manrope"/>
                <a:ea typeface="Calibri" panose="020F0502020204030204" pitchFamily="34" charset="0"/>
              </a:rPr>
              <a:t> </a:t>
            </a:r>
            <a:r>
              <a:rPr lang="en-US" sz="1800" err="1">
                <a:latin typeface="Manrope"/>
                <a:ea typeface="Calibri" panose="020F0502020204030204" pitchFamily="34" charset="0"/>
              </a:rPr>
              <a:t>của</a:t>
            </a:r>
            <a:r>
              <a:rPr lang="en-US" sz="1800">
                <a:latin typeface="Manrope"/>
                <a:ea typeface="Calibri" panose="020F0502020204030204" pitchFamily="34" charset="0"/>
              </a:rPr>
              <a:t> </a:t>
            </a:r>
            <a:r>
              <a:rPr lang="en-US" sz="1800" err="1">
                <a:latin typeface="Manrope"/>
                <a:ea typeface="Calibri" panose="020F0502020204030204" pitchFamily="34" charset="0"/>
              </a:rPr>
              <a:t>kích</a:t>
            </a:r>
            <a:r>
              <a:rPr lang="en-US" sz="1800">
                <a:latin typeface="Manrope"/>
                <a:ea typeface="Calibri" panose="020F0502020204030204" pitchFamily="34" charset="0"/>
              </a:rPr>
              <a:t> </a:t>
            </a:r>
            <a:r>
              <a:rPr lang="en-US" sz="1800" err="1">
                <a:latin typeface="Manrope"/>
                <a:ea typeface="Calibri" panose="020F0502020204030204" pitchFamily="34" charset="0"/>
              </a:rPr>
              <a:t>thước</a:t>
            </a:r>
            <a:r>
              <a:rPr lang="en-US" sz="1800">
                <a:latin typeface="Manrope"/>
                <a:ea typeface="Calibri" panose="020F0502020204030204" pitchFamily="34" charset="0"/>
              </a:rPr>
              <a:t> tập dữ </a:t>
            </a:r>
            <a:r>
              <a:rPr lang="en-US" sz="1800" err="1">
                <a:latin typeface="Manrope"/>
                <a:ea typeface="Calibri" panose="020F0502020204030204" pitchFamily="34" charset="0"/>
              </a:rPr>
              <a:t>liệu</a:t>
            </a:r>
            <a:r>
              <a:rPr lang="en-US" sz="1800">
                <a:latin typeface="Manrope"/>
                <a:ea typeface="Calibri" panose="020F0502020204030204" pitchFamily="34" charset="0"/>
              </a:rPr>
              <a:t> train </a:t>
            </a:r>
            <a:r>
              <a:rPr lang="en-US" sz="1800" err="1">
                <a:latin typeface="Manrope"/>
                <a:ea typeface="Calibri" panose="020F0502020204030204" pitchFamily="34" charset="0"/>
              </a:rPr>
              <a:t>đến</a:t>
            </a:r>
            <a:r>
              <a:rPr lang="en-US" sz="1800">
                <a:latin typeface="Manrope"/>
                <a:ea typeface="Calibri" panose="020F0502020204030204" pitchFamily="34" charset="0"/>
              </a:rPr>
              <a:t> </a:t>
            </a:r>
            <a:r>
              <a:rPr lang="en-US" sz="1800" err="1">
                <a:latin typeface="Manrope"/>
                <a:ea typeface="Calibri" panose="020F0502020204030204" pitchFamily="34" charset="0"/>
              </a:rPr>
              <a:t>hiệu</a:t>
            </a:r>
            <a:r>
              <a:rPr lang="en-US" sz="1800">
                <a:latin typeface="Manrope"/>
                <a:ea typeface="Calibri" panose="020F0502020204030204" pitchFamily="34" charset="0"/>
              </a:rPr>
              <a:t> </a:t>
            </a:r>
            <a:r>
              <a:rPr lang="en-US" sz="1800" err="1">
                <a:latin typeface="Manrope"/>
                <a:ea typeface="Calibri" panose="020F0502020204030204" pitchFamily="34" charset="0"/>
              </a:rPr>
              <a:t>suất</a:t>
            </a:r>
            <a:r>
              <a:rPr lang="en-US" sz="1800">
                <a:latin typeface="Manrope"/>
                <a:ea typeface="Calibri" panose="020F0502020204030204" pitchFamily="34" charset="0"/>
              </a:rPr>
              <a:t> </a:t>
            </a:r>
            <a:r>
              <a:rPr lang="en-US" sz="1800" err="1">
                <a:latin typeface="Manrope"/>
                <a:ea typeface="Calibri" panose="020F0502020204030204" pitchFamily="34" charset="0"/>
              </a:rPr>
              <a:t>thu</a:t>
            </a:r>
            <a:r>
              <a:rPr lang="en-US" sz="1800">
                <a:latin typeface="Manrope"/>
                <a:ea typeface="Calibri" panose="020F0502020204030204" pitchFamily="34" charset="0"/>
              </a:rPr>
              <a:t> </a:t>
            </a:r>
            <a:r>
              <a:rPr lang="en-US" sz="1800" err="1">
                <a:latin typeface="Manrope"/>
                <a:ea typeface="Calibri" panose="020F0502020204030204" pitchFamily="34" charset="0"/>
              </a:rPr>
              <a:t>hồi</a:t>
            </a:r>
            <a:r>
              <a:rPr lang="en-US" sz="1800">
                <a:latin typeface="Manrope"/>
                <a:ea typeface="Calibri" panose="020F0502020204030204" pitchFamily="34" charset="0"/>
              </a:rPr>
              <a:t> </a:t>
            </a:r>
            <a:r>
              <a:rPr lang="en-US" sz="1800" err="1">
                <a:latin typeface="Manrope"/>
                <a:ea typeface="Calibri" panose="020F0502020204030204" pitchFamily="34" charset="0"/>
              </a:rPr>
              <a:t>giải</a:t>
            </a:r>
            <a:r>
              <a:rPr lang="en-US" sz="1800">
                <a:latin typeface="Manrope"/>
                <a:ea typeface="Calibri" panose="020F0502020204030204" pitchFamily="34" charset="0"/>
              </a:rPr>
              <a:t> </a:t>
            </a:r>
            <a:r>
              <a:rPr lang="en-US" sz="1800" err="1">
                <a:latin typeface="Manrope"/>
                <a:ea typeface="Calibri" panose="020F0502020204030204" pitchFamily="34" charset="0"/>
              </a:rPr>
              <a:t>pháp</a:t>
            </a:r>
            <a:endParaRPr lang="en-US" sz="1800">
              <a:latin typeface="Manrope"/>
              <a:ea typeface="Calibri" panose="020F0502020204030204" pitchFamily="34" charset="0"/>
            </a:endParaRPr>
          </a:p>
        </p:txBody>
      </p:sp>
      <p:pic>
        <p:nvPicPr>
          <p:cNvPr id="2" name="Picture 1" descr="A graph of a graph with numbers and a line&#10;&#10;Description automatically generated with medium confidence">
            <a:extLst>
              <a:ext uri="{FF2B5EF4-FFF2-40B4-BE49-F238E27FC236}">
                <a16:creationId xmlns:a16="http://schemas.microsoft.com/office/drawing/2014/main" id="{DE25DAC4-F3FC-DE99-93D8-7B1F760A5310}"/>
              </a:ext>
            </a:extLst>
          </p:cNvPr>
          <p:cNvPicPr>
            <a:picLocks noChangeAspect="1"/>
          </p:cNvPicPr>
          <p:nvPr/>
        </p:nvPicPr>
        <p:blipFill>
          <a:blip r:embed="rId3"/>
          <a:stretch>
            <a:fillRect/>
          </a:stretch>
        </p:blipFill>
        <p:spPr>
          <a:xfrm>
            <a:off x="1691957" y="1594992"/>
            <a:ext cx="5760085" cy="3444875"/>
          </a:xfrm>
          <a:prstGeom prst="rect">
            <a:avLst/>
          </a:prstGeom>
        </p:spPr>
      </p:pic>
    </p:spTree>
    <p:extLst>
      <p:ext uri="{BB962C8B-B14F-4D97-AF65-F5344CB8AC3E}">
        <p14:creationId xmlns:p14="http://schemas.microsoft.com/office/powerpoint/2010/main" val="3741028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7" name="Google Shape;323;p38">
            <a:extLst>
              <a:ext uri="{FF2B5EF4-FFF2-40B4-BE49-F238E27FC236}">
                <a16:creationId xmlns:a16="http://schemas.microsoft.com/office/drawing/2014/main" id="{0E8EE702-7550-F0E4-B2DC-A233371193B9}"/>
              </a:ext>
            </a:extLst>
          </p:cNvPr>
          <p:cNvSpPr txBox="1">
            <a:spLocks noGrp="1"/>
          </p:cNvSpPr>
          <p:nvPr>
            <p:ph type="title"/>
          </p:nvPr>
        </p:nvSpPr>
        <p:spPr>
          <a:xfrm>
            <a:off x="280733" y="103633"/>
            <a:ext cx="88308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accent3">
                    <a:lumMod val="75000"/>
                  </a:schemeClr>
                </a:solidFill>
              </a:rPr>
              <a:t>4.4. </a:t>
            </a:r>
            <a:r>
              <a:rPr lang="en-US" sz="3200" err="1">
                <a:solidFill>
                  <a:schemeClr val="accent3">
                    <a:lumMod val="75000"/>
                  </a:schemeClr>
                </a:solidFill>
              </a:rPr>
              <a:t>Phân</a:t>
            </a:r>
            <a:r>
              <a:rPr lang="en-US" sz="3200">
                <a:solidFill>
                  <a:schemeClr val="accent3">
                    <a:lumMod val="75000"/>
                  </a:schemeClr>
                </a:solidFill>
              </a:rPr>
              <a:t> </a:t>
            </a:r>
            <a:r>
              <a:rPr lang="en-US" sz="3200" err="1">
                <a:solidFill>
                  <a:schemeClr val="accent3">
                    <a:lumMod val="75000"/>
                  </a:schemeClr>
                </a:solidFill>
              </a:rPr>
              <a:t>tích</a:t>
            </a:r>
            <a:r>
              <a:rPr lang="en-US" sz="3200">
                <a:solidFill>
                  <a:schemeClr val="accent3">
                    <a:lumMod val="75000"/>
                  </a:schemeClr>
                </a:solidFill>
              </a:rPr>
              <a:t> </a:t>
            </a:r>
            <a:r>
              <a:rPr lang="en-US" sz="3200" err="1">
                <a:solidFill>
                  <a:schemeClr val="accent3">
                    <a:lumMod val="75000"/>
                  </a:schemeClr>
                </a:solidFill>
              </a:rPr>
              <a:t>mức</a:t>
            </a:r>
            <a:r>
              <a:rPr lang="en-US" sz="3200">
                <a:solidFill>
                  <a:schemeClr val="accent3">
                    <a:lumMod val="75000"/>
                  </a:schemeClr>
                </a:solidFill>
              </a:rPr>
              <a:t> </a:t>
            </a:r>
            <a:r>
              <a:rPr lang="en-US" sz="3200" err="1">
                <a:solidFill>
                  <a:schemeClr val="accent3">
                    <a:lumMod val="75000"/>
                  </a:schemeClr>
                </a:solidFill>
              </a:rPr>
              <a:t>độ</a:t>
            </a:r>
            <a:r>
              <a:rPr lang="en-US" sz="3200">
                <a:solidFill>
                  <a:schemeClr val="accent3">
                    <a:lumMod val="75000"/>
                  </a:schemeClr>
                </a:solidFill>
              </a:rPr>
              <a:t> </a:t>
            </a:r>
            <a:r>
              <a:rPr lang="en-US" sz="3200" err="1">
                <a:solidFill>
                  <a:schemeClr val="accent3">
                    <a:lumMod val="75000"/>
                  </a:schemeClr>
                </a:solidFill>
              </a:rPr>
              <a:t>ảnh</a:t>
            </a:r>
            <a:r>
              <a:rPr lang="en-US" sz="3200">
                <a:solidFill>
                  <a:schemeClr val="accent3">
                    <a:lumMod val="75000"/>
                  </a:schemeClr>
                </a:solidFill>
              </a:rPr>
              <a:t> </a:t>
            </a:r>
            <a:r>
              <a:rPr lang="en-US" sz="3200" err="1">
                <a:solidFill>
                  <a:schemeClr val="accent3">
                    <a:lumMod val="75000"/>
                  </a:schemeClr>
                </a:solidFill>
              </a:rPr>
              <a:t>hưởng</a:t>
            </a:r>
            <a:r>
              <a:rPr lang="en-US" sz="3200">
                <a:solidFill>
                  <a:schemeClr val="accent3">
                    <a:lumMod val="75000"/>
                  </a:schemeClr>
                </a:solidFill>
              </a:rPr>
              <a:t> </a:t>
            </a:r>
            <a:r>
              <a:rPr lang="en-US" sz="3200" err="1">
                <a:solidFill>
                  <a:schemeClr val="accent3">
                    <a:lumMod val="75000"/>
                  </a:schemeClr>
                </a:solidFill>
              </a:rPr>
              <a:t>của</a:t>
            </a:r>
            <a:r>
              <a:rPr lang="en-US" sz="3200">
                <a:solidFill>
                  <a:schemeClr val="accent3">
                    <a:lumMod val="75000"/>
                  </a:schemeClr>
                </a:solidFill>
              </a:rPr>
              <a:t> </a:t>
            </a:r>
            <a:r>
              <a:rPr lang="en-US" sz="3200" err="1">
                <a:solidFill>
                  <a:schemeClr val="accent3">
                    <a:lumMod val="75000"/>
                  </a:schemeClr>
                </a:solidFill>
              </a:rPr>
              <a:t>các</a:t>
            </a:r>
            <a:r>
              <a:rPr lang="en-US" sz="3200">
                <a:solidFill>
                  <a:schemeClr val="accent3">
                    <a:lumMod val="75000"/>
                  </a:schemeClr>
                </a:solidFill>
              </a:rPr>
              <a:t> </a:t>
            </a:r>
            <a:r>
              <a:rPr lang="en-US" sz="3200" err="1">
                <a:solidFill>
                  <a:schemeClr val="accent3">
                    <a:lumMod val="75000"/>
                  </a:schemeClr>
                </a:solidFill>
              </a:rPr>
              <a:t>tham</a:t>
            </a:r>
            <a:r>
              <a:rPr lang="en-US" sz="3200">
                <a:solidFill>
                  <a:schemeClr val="accent3">
                    <a:lumMod val="75000"/>
                  </a:schemeClr>
                </a:solidFill>
              </a:rPr>
              <a:t> </a:t>
            </a:r>
            <a:r>
              <a:rPr lang="en-US" sz="3200" err="1">
                <a:solidFill>
                  <a:schemeClr val="accent3">
                    <a:lumMod val="75000"/>
                  </a:schemeClr>
                </a:solidFill>
              </a:rPr>
              <a:t>số</a:t>
            </a:r>
            <a:endParaRPr lang="en-US" sz="3200">
              <a:solidFill>
                <a:schemeClr val="accent3">
                  <a:lumMod val="75000"/>
                </a:schemeClr>
              </a:solidFill>
            </a:endParaRPr>
          </a:p>
        </p:txBody>
      </p:sp>
      <p:sp>
        <p:nvSpPr>
          <p:cNvPr id="12" name="Google Shape;322;p38">
            <a:extLst>
              <a:ext uri="{FF2B5EF4-FFF2-40B4-BE49-F238E27FC236}">
                <a16:creationId xmlns:a16="http://schemas.microsoft.com/office/drawing/2014/main" id="{EEF77043-8037-3744-64C2-434A1F65A2FE}"/>
              </a:ext>
            </a:extLst>
          </p:cNvPr>
          <p:cNvSpPr txBox="1">
            <a:spLocks/>
          </p:cNvSpPr>
          <p:nvPr/>
        </p:nvSpPr>
        <p:spPr>
          <a:xfrm>
            <a:off x="364844" y="995344"/>
            <a:ext cx="8662668" cy="5996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1pPr>
            <a:lvl2pPr marL="914400" marR="0" lvl="1"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2pPr>
            <a:lvl3pPr marL="1371600" marR="0" lvl="2"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3pPr>
            <a:lvl4pPr marL="1828800" marR="0" lvl="3"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4pPr>
            <a:lvl5pPr marL="2286000" marR="0" lvl="4"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5pPr>
            <a:lvl6pPr marL="2743200" marR="0" lvl="5"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6pPr>
            <a:lvl7pPr marL="3200400" marR="0" lvl="6"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7pPr>
            <a:lvl8pPr marL="3657600" marR="0" lvl="7"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8pPr>
            <a:lvl9pPr marL="4114800" marR="0" lvl="8" indent="-292100" algn="ctr" rtl="0">
              <a:lnSpc>
                <a:spcPct val="100000"/>
              </a:lnSpc>
              <a:spcBef>
                <a:spcPts val="1600"/>
              </a:spcBef>
              <a:spcAft>
                <a:spcPts val="160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9pPr>
          </a:lstStyle>
          <a:p>
            <a:pPr marL="0" indent="0" algn="just" defTabSz="573088">
              <a:lnSpc>
                <a:spcPct val="150000"/>
              </a:lnSpc>
              <a:spcBef>
                <a:spcPts val="300"/>
              </a:spcBef>
            </a:pPr>
            <a:r>
              <a:rPr lang="en-US" sz="1800">
                <a:latin typeface="Manrope"/>
                <a:ea typeface="Calibri" panose="020F0502020204030204" pitchFamily="34" charset="0"/>
              </a:rPr>
              <a:t>	</a:t>
            </a:r>
            <a:r>
              <a:rPr lang="en-US" sz="1800" err="1">
                <a:latin typeface="Manrope"/>
                <a:ea typeface="Calibri" panose="020F0502020204030204" pitchFamily="34" charset="0"/>
              </a:rPr>
              <a:t>Ảnh</a:t>
            </a:r>
            <a:r>
              <a:rPr lang="en-US" sz="1800">
                <a:latin typeface="Manrope"/>
                <a:ea typeface="Calibri" panose="020F0502020204030204" pitchFamily="34" charset="0"/>
              </a:rPr>
              <a:t> </a:t>
            </a:r>
            <a:r>
              <a:rPr lang="en-US" sz="1800" err="1">
                <a:latin typeface="Manrope"/>
                <a:ea typeface="Calibri" panose="020F0502020204030204" pitchFamily="34" charset="0"/>
              </a:rPr>
              <a:t>hưởng</a:t>
            </a:r>
            <a:r>
              <a:rPr lang="en-US" sz="1800">
                <a:latin typeface="Manrope"/>
                <a:ea typeface="Calibri" panose="020F0502020204030204" pitchFamily="34" charset="0"/>
              </a:rPr>
              <a:t> </a:t>
            </a:r>
            <a:r>
              <a:rPr lang="en-US" sz="1800" err="1">
                <a:latin typeface="Manrope"/>
                <a:ea typeface="Calibri" panose="020F0502020204030204" pitchFamily="34" charset="0"/>
              </a:rPr>
              <a:t>của</a:t>
            </a:r>
            <a:r>
              <a:rPr lang="en-US" sz="1800">
                <a:latin typeface="Manrope"/>
                <a:ea typeface="Calibri" panose="020F0502020204030204" pitchFamily="34" charset="0"/>
              </a:rPr>
              <a:t> </a:t>
            </a:r>
            <a:r>
              <a:rPr lang="en-US" sz="1800" err="1">
                <a:latin typeface="Manrope"/>
                <a:ea typeface="Calibri" panose="020F0502020204030204" pitchFamily="34" charset="0"/>
              </a:rPr>
              <a:t>số</a:t>
            </a:r>
            <a:r>
              <a:rPr lang="en-US" sz="1800">
                <a:latin typeface="Manrope"/>
                <a:ea typeface="Calibri" panose="020F0502020204030204" pitchFamily="34" charset="0"/>
              </a:rPr>
              <a:t> </a:t>
            </a:r>
            <a:r>
              <a:rPr lang="en-US" sz="1800" err="1">
                <a:latin typeface="Manrope"/>
                <a:ea typeface="Calibri" panose="020F0502020204030204" pitchFamily="34" charset="0"/>
              </a:rPr>
              <a:t>lượng</a:t>
            </a:r>
            <a:r>
              <a:rPr lang="en-US" sz="1800">
                <a:latin typeface="Manrope"/>
                <a:ea typeface="Calibri" panose="020F0502020204030204" pitchFamily="34" charset="0"/>
              </a:rPr>
              <a:t> </a:t>
            </a:r>
            <a:r>
              <a:rPr lang="en-US" sz="1800" err="1">
                <a:latin typeface="Manrope"/>
                <a:ea typeface="Calibri" panose="020F0502020204030204" pitchFamily="34" charset="0"/>
              </a:rPr>
              <a:t>quần</a:t>
            </a:r>
            <a:r>
              <a:rPr lang="en-US" sz="1800">
                <a:latin typeface="Manrope"/>
                <a:ea typeface="Calibri" panose="020F0502020204030204" pitchFamily="34" charset="0"/>
              </a:rPr>
              <a:t> </a:t>
            </a:r>
            <a:r>
              <a:rPr lang="en-US" sz="1800" err="1">
                <a:latin typeface="Manrope"/>
                <a:ea typeface="Calibri" panose="020F0502020204030204" pitchFamily="34" charset="0"/>
              </a:rPr>
              <a:t>thể</a:t>
            </a:r>
            <a:r>
              <a:rPr lang="en-US" sz="1800">
                <a:latin typeface="Manrope"/>
                <a:ea typeface="Calibri" panose="020F0502020204030204" pitchFamily="34" charset="0"/>
              </a:rPr>
              <a:t> ban </a:t>
            </a:r>
            <a:r>
              <a:rPr lang="en-US" sz="1800" err="1">
                <a:latin typeface="Manrope"/>
                <a:ea typeface="Calibri" panose="020F0502020204030204" pitchFamily="34" charset="0"/>
              </a:rPr>
              <a:t>đầu</a:t>
            </a:r>
            <a:r>
              <a:rPr lang="en-US" sz="1800">
                <a:latin typeface="Manrope"/>
                <a:ea typeface="Calibri" panose="020F0502020204030204" pitchFamily="34" charset="0"/>
              </a:rPr>
              <a:t> </a:t>
            </a:r>
            <a:r>
              <a:rPr lang="en-US" sz="1800" err="1">
                <a:latin typeface="Manrope"/>
                <a:ea typeface="Calibri" panose="020F0502020204030204" pitchFamily="34" charset="0"/>
              </a:rPr>
              <a:t>đến</a:t>
            </a:r>
            <a:r>
              <a:rPr lang="en-US" sz="1800">
                <a:latin typeface="Manrope"/>
                <a:ea typeface="Calibri" panose="020F0502020204030204" pitchFamily="34" charset="0"/>
              </a:rPr>
              <a:t> </a:t>
            </a:r>
            <a:r>
              <a:rPr lang="en-US" sz="1800" err="1">
                <a:latin typeface="Manrope"/>
                <a:ea typeface="Calibri" panose="020F0502020204030204" pitchFamily="34" charset="0"/>
              </a:rPr>
              <a:t>hiệu</a:t>
            </a:r>
            <a:r>
              <a:rPr lang="en-US" sz="1800">
                <a:latin typeface="Manrope"/>
                <a:ea typeface="Calibri" panose="020F0502020204030204" pitchFamily="34" charset="0"/>
              </a:rPr>
              <a:t> </a:t>
            </a:r>
            <a:r>
              <a:rPr lang="en-US" sz="1800" err="1">
                <a:latin typeface="Manrope"/>
                <a:ea typeface="Calibri" panose="020F0502020204030204" pitchFamily="34" charset="0"/>
              </a:rPr>
              <a:t>suất</a:t>
            </a:r>
            <a:r>
              <a:rPr lang="en-US" sz="1800">
                <a:latin typeface="Manrope"/>
                <a:ea typeface="Calibri" panose="020F0502020204030204" pitchFamily="34" charset="0"/>
              </a:rPr>
              <a:t> </a:t>
            </a:r>
            <a:r>
              <a:rPr lang="en-US" sz="1800" err="1">
                <a:latin typeface="Manrope"/>
                <a:ea typeface="Calibri" panose="020F0502020204030204" pitchFamily="34" charset="0"/>
              </a:rPr>
              <a:t>thu</a:t>
            </a:r>
            <a:r>
              <a:rPr lang="en-US" sz="1800">
                <a:latin typeface="Manrope"/>
                <a:ea typeface="Calibri" panose="020F0502020204030204" pitchFamily="34" charset="0"/>
              </a:rPr>
              <a:t> </a:t>
            </a:r>
            <a:r>
              <a:rPr lang="en-US" sz="1800" err="1">
                <a:latin typeface="Manrope"/>
                <a:ea typeface="Calibri" panose="020F0502020204030204" pitchFamily="34" charset="0"/>
              </a:rPr>
              <a:t>hồi</a:t>
            </a:r>
            <a:r>
              <a:rPr lang="en-US" sz="1800">
                <a:latin typeface="Manrope"/>
                <a:ea typeface="Calibri" panose="020F0502020204030204" pitchFamily="34" charset="0"/>
              </a:rPr>
              <a:t> </a:t>
            </a:r>
            <a:r>
              <a:rPr lang="en-US" sz="1800" err="1">
                <a:latin typeface="Manrope"/>
                <a:ea typeface="Calibri" panose="020F0502020204030204" pitchFamily="34" charset="0"/>
              </a:rPr>
              <a:t>giải</a:t>
            </a:r>
            <a:r>
              <a:rPr lang="en-US" sz="1800">
                <a:latin typeface="Manrope"/>
                <a:ea typeface="Calibri" panose="020F0502020204030204" pitchFamily="34" charset="0"/>
              </a:rPr>
              <a:t> </a:t>
            </a:r>
            <a:r>
              <a:rPr lang="en-US" sz="1800" err="1">
                <a:latin typeface="Manrope"/>
                <a:ea typeface="Calibri" panose="020F0502020204030204" pitchFamily="34" charset="0"/>
              </a:rPr>
              <a:t>pháp</a:t>
            </a:r>
            <a:endParaRPr lang="en-US" sz="1800">
              <a:latin typeface="Manrope"/>
              <a:ea typeface="Calibri" panose="020F0502020204030204" pitchFamily="34" charset="0"/>
            </a:endParaRPr>
          </a:p>
        </p:txBody>
      </p:sp>
      <p:pic>
        <p:nvPicPr>
          <p:cNvPr id="3" name="Picture 2" descr="A graph with numbers and a number of people&#10;&#10;Description automatically generated with medium confidence">
            <a:extLst>
              <a:ext uri="{FF2B5EF4-FFF2-40B4-BE49-F238E27FC236}">
                <a16:creationId xmlns:a16="http://schemas.microsoft.com/office/drawing/2014/main" id="{8B0A1BDE-D725-5F34-04A6-6E9CA2C5E101}"/>
              </a:ext>
            </a:extLst>
          </p:cNvPr>
          <p:cNvPicPr>
            <a:picLocks noChangeAspect="1"/>
          </p:cNvPicPr>
          <p:nvPr/>
        </p:nvPicPr>
        <p:blipFill>
          <a:blip r:embed="rId3"/>
          <a:stretch>
            <a:fillRect/>
          </a:stretch>
        </p:blipFill>
        <p:spPr>
          <a:xfrm>
            <a:off x="1691957" y="1594992"/>
            <a:ext cx="5760085" cy="3418205"/>
          </a:xfrm>
          <a:prstGeom prst="rect">
            <a:avLst/>
          </a:prstGeom>
        </p:spPr>
      </p:pic>
    </p:spTree>
    <p:extLst>
      <p:ext uri="{BB962C8B-B14F-4D97-AF65-F5344CB8AC3E}">
        <p14:creationId xmlns:p14="http://schemas.microsoft.com/office/powerpoint/2010/main" val="3775183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7" name="Google Shape;323;p38">
            <a:extLst>
              <a:ext uri="{FF2B5EF4-FFF2-40B4-BE49-F238E27FC236}">
                <a16:creationId xmlns:a16="http://schemas.microsoft.com/office/drawing/2014/main" id="{0E8EE702-7550-F0E4-B2DC-A233371193B9}"/>
              </a:ext>
            </a:extLst>
          </p:cNvPr>
          <p:cNvSpPr txBox="1">
            <a:spLocks noGrp="1"/>
          </p:cNvSpPr>
          <p:nvPr>
            <p:ph type="title"/>
          </p:nvPr>
        </p:nvSpPr>
        <p:spPr>
          <a:xfrm>
            <a:off x="280733" y="103633"/>
            <a:ext cx="88308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accent3">
                    <a:lumMod val="75000"/>
                  </a:schemeClr>
                </a:solidFill>
              </a:rPr>
              <a:t>4.4. </a:t>
            </a:r>
            <a:r>
              <a:rPr lang="en-US" sz="3200" err="1">
                <a:solidFill>
                  <a:schemeClr val="accent3">
                    <a:lumMod val="75000"/>
                  </a:schemeClr>
                </a:solidFill>
              </a:rPr>
              <a:t>Phân</a:t>
            </a:r>
            <a:r>
              <a:rPr lang="en-US" sz="3200">
                <a:solidFill>
                  <a:schemeClr val="accent3">
                    <a:lumMod val="75000"/>
                  </a:schemeClr>
                </a:solidFill>
              </a:rPr>
              <a:t> </a:t>
            </a:r>
            <a:r>
              <a:rPr lang="en-US" sz="3200" err="1">
                <a:solidFill>
                  <a:schemeClr val="accent3">
                    <a:lumMod val="75000"/>
                  </a:schemeClr>
                </a:solidFill>
              </a:rPr>
              <a:t>tích</a:t>
            </a:r>
            <a:r>
              <a:rPr lang="en-US" sz="3200">
                <a:solidFill>
                  <a:schemeClr val="accent3">
                    <a:lumMod val="75000"/>
                  </a:schemeClr>
                </a:solidFill>
              </a:rPr>
              <a:t> </a:t>
            </a:r>
            <a:r>
              <a:rPr lang="en-US" sz="3200" err="1">
                <a:solidFill>
                  <a:schemeClr val="accent3">
                    <a:lumMod val="75000"/>
                  </a:schemeClr>
                </a:solidFill>
              </a:rPr>
              <a:t>mức</a:t>
            </a:r>
            <a:r>
              <a:rPr lang="en-US" sz="3200">
                <a:solidFill>
                  <a:schemeClr val="accent3">
                    <a:lumMod val="75000"/>
                  </a:schemeClr>
                </a:solidFill>
              </a:rPr>
              <a:t> </a:t>
            </a:r>
            <a:r>
              <a:rPr lang="en-US" sz="3200" err="1">
                <a:solidFill>
                  <a:schemeClr val="accent3">
                    <a:lumMod val="75000"/>
                  </a:schemeClr>
                </a:solidFill>
              </a:rPr>
              <a:t>độ</a:t>
            </a:r>
            <a:r>
              <a:rPr lang="en-US" sz="3200">
                <a:solidFill>
                  <a:schemeClr val="accent3">
                    <a:lumMod val="75000"/>
                  </a:schemeClr>
                </a:solidFill>
              </a:rPr>
              <a:t> </a:t>
            </a:r>
            <a:r>
              <a:rPr lang="en-US" sz="3200" err="1">
                <a:solidFill>
                  <a:schemeClr val="accent3">
                    <a:lumMod val="75000"/>
                  </a:schemeClr>
                </a:solidFill>
              </a:rPr>
              <a:t>ảnh</a:t>
            </a:r>
            <a:r>
              <a:rPr lang="en-US" sz="3200">
                <a:solidFill>
                  <a:schemeClr val="accent3">
                    <a:lumMod val="75000"/>
                  </a:schemeClr>
                </a:solidFill>
              </a:rPr>
              <a:t> </a:t>
            </a:r>
            <a:r>
              <a:rPr lang="en-US" sz="3200" err="1">
                <a:solidFill>
                  <a:schemeClr val="accent3">
                    <a:lumMod val="75000"/>
                  </a:schemeClr>
                </a:solidFill>
              </a:rPr>
              <a:t>hưởng</a:t>
            </a:r>
            <a:r>
              <a:rPr lang="en-US" sz="3200">
                <a:solidFill>
                  <a:schemeClr val="accent3">
                    <a:lumMod val="75000"/>
                  </a:schemeClr>
                </a:solidFill>
              </a:rPr>
              <a:t> </a:t>
            </a:r>
            <a:r>
              <a:rPr lang="en-US" sz="3200" err="1">
                <a:solidFill>
                  <a:schemeClr val="accent3">
                    <a:lumMod val="75000"/>
                  </a:schemeClr>
                </a:solidFill>
              </a:rPr>
              <a:t>của</a:t>
            </a:r>
            <a:r>
              <a:rPr lang="en-US" sz="3200">
                <a:solidFill>
                  <a:schemeClr val="accent3">
                    <a:lumMod val="75000"/>
                  </a:schemeClr>
                </a:solidFill>
              </a:rPr>
              <a:t> </a:t>
            </a:r>
            <a:r>
              <a:rPr lang="en-US" sz="3200" err="1">
                <a:solidFill>
                  <a:schemeClr val="accent3">
                    <a:lumMod val="75000"/>
                  </a:schemeClr>
                </a:solidFill>
              </a:rPr>
              <a:t>các</a:t>
            </a:r>
            <a:r>
              <a:rPr lang="en-US" sz="3200">
                <a:solidFill>
                  <a:schemeClr val="accent3">
                    <a:lumMod val="75000"/>
                  </a:schemeClr>
                </a:solidFill>
              </a:rPr>
              <a:t> </a:t>
            </a:r>
            <a:r>
              <a:rPr lang="en-US" sz="3200" err="1">
                <a:solidFill>
                  <a:schemeClr val="accent3">
                    <a:lumMod val="75000"/>
                  </a:schemeClr>
                </a:solidFill>
              </a:rPr>
              <a:t>tham</a:t>
            </a:r>
            <a:r>
              <a:rPr lang="en-US" sz="3200">
                <a:solidFill>
                  <a:schemeClr val="accent3">
                    <a:lumMod val="75000"/>
                  </a:schemeClr>
                </a:solidFill>
              </a:rPr>
              <a:t> </a:t>
            </a:r>
            <a:r>
              <a:rPr lang="en-US" sz="3200" err="1">
                <a:solidFill>
                  <a:schemeClr val="accent3">
                    <a:lumMod val="75000"/>
                  </a:schemeClr>
                </a:solidFill>
              </a:rPr>
              <a:t>số</a:t>
            </a:r>
            <a:endParaRPr lang="en-US" sz="3200">
              <a:solidFill>
                <a:schemeClr val="accent3">
                  <a:lumMod val="75000"/>
                </a:schemeClr>
              </a:solidFill>
            </a:endParaRPr>
          </a:p>
        </p:txBody>
      </p:sp>
      <p:sp>
        <p:nvSpPr>
          <p:cNvPr id="12" name="Google Shape;322;p38">
            <a:extLst>
              <a:ext uri="{FF2B5EF4-FFF2-40B4-BE49-F238E27FC236}">
                <a16:creationId xmlns:a16="http://schemas.microsoft.com/office/drawing/2014/main" id="{EEF77043-8037-3744-64C2-434A1F65A2FE}"/>
              </a:ext>
            </a:extLst>
          </p:cNvPr>
          <p:cNvSpPr txBox="1">
            <a:spLocks/>
          </p:cNvSpPr>
          <p:nvPr/>
        </p:nvSpPr>
        <p:spPr>
          <a:xfrm>
            <a:off x="364844" y="995344"/>
            <a:ext cx="8662668" cy="5996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1pPr>
            <a:lvl2pPr marL="914400" marR="0" lvl="1"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2pPr>
            <a:lvl3pPr marL="1371600" marR="0" lvl="2"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3pPr>
            <a:lvl4pPr marL="1828800" marR="0" lvl="3"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4pPr>
            <a:lvl5pPr marL="2286000" marR="0" lvl="4"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5pPr>
            <a:lvl6pPr marL="2743200" marR="0" lvl="5"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6pPr>
            <a:lvl7pPr marL="3200400" marR="0" lvl="6"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7pPr>
            <a:lvl8pPr marL="3657600" marR="0" lvl="7"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8pPr>
            <a:lvl9pPr marL="4114800" marR="0" lvl="8" indent="-292100" algn="ctr" rtl="0">
              <a:lnSpc>
                <a:spcPct val="100000"/>
              </a:lnSpc>
              <a:spcBef>
                <a:spcPts val="1600"/>
              </a:spcBef>
              <a:spcAft>
                <a:spcPts val="160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9pPr>
          </a:lstStyle>
          <a:p>
            <a:pPr marL="0" indent="0" algn="just" defTabSz="573088">
              <a:lnSpc>
                <a:spcPct val="150000"/>
              </a:lnSpc>
              <a:spcBef>
                <a:spcPts val="300"/>
              </a:spcBef>
            </a:pPr>
            <a:r>
              <a:rPr lang="en-US" sz="1800">
                <a:latin typeface="Manrope"/>
                <a:ea typeface="Calibri"/>
              </a:rPr>
              <a:t>	</a:t>
            </a:r>
            <a:r>
              <a:rPr lang="en-US" sz="1800" err="1">
                <a:latin typeface="Manrope"/>
                <a:ea typeface="Calibri"/>
              </a:rPr>
              <a:t>Ảnh</a:t>
            </a:r>
            <a:r>
              <a:rPr lang="en-US" sz="1800">
                <a:latin typeface="Manrope"/>
                <a:ea typeface="Calibri"/>
              </a:rPr>
              <a:t> </a:t>
            </a:r>
            <a:r>
              <a:rPr lang="en-US" sz="1800" err="1">
                <a:latin typeface="Manrope"/>
                <a:ea typeface="Calibri"/>
              </a:rPr>
              <a:t>hưởng</a:t>
            </a:r>
            <a:r>
              <a:rPr lang="en-US" sz="1800">
                <a:latin typeface="Manrope"/>
                <a:ea typeface="Calibri"/>
              </a:rPr>
              <a:t> </a:t>
            </a:r>
            <a:r>
              <a:rPr lang="en-US" sz="1800" err="1">
                <a:latin typeface="Manrope"/>
                <a:ea typeface="Calibri"/>
              </a:rPr>
              <a:t>của</a:t>
            </a:r>
            <a:r>
              <a:rPr lang="en-US" sz="1800">
                <a:latin typeface="Manrope"/>
                <a:ea typeface="Calibri"/>
              </a:rPr>
              <a:t> </a:t>
            </a:r>
            <a:r>
              <a:rPr lang="en-US" sz="1800" err="1">
                <a:latin typeface="Manrope"/>
                <a:ea typeface="Calibri"/>
              </a:rPr>
              <a:t>xác</a:t>
            </a:r>
            <a:r>
              <a:rPr lang="en-US" sz="1800">
                <a:latin typeface="Manrope"/>
                <a:ea typeface="Calibri"/>
              </a:rPr>
              <a:t> suất lai chéo </a:t>
            </a:r>
            <a:r>
              <a:rPr lang="en-US" sz="1800" err="1">
                <a:latin typeface="Manrope"/>
                <a:ea typeface="Calibri"/>
              </a:rPr>
              <a:t>đến</a:t>
            </a:r>
            <a:r>
              <a:rPr lang="en-US" sz="1800">
                <a:latin typeface="Manrope"/>
                <a:ea typeface="Calibri"/>
              </a:rPr>
              <a:t> </a:t>
            </a:r>
            <a:r>
              <a:rPr lang="en-US" sz="1800" err="1">
                <a:latin typeface="Manrope"/>
                <a:ea typeface="Calibri"/>
              </a:rPr>
              <a:t>hiệu</a:t>
            </a:r>
            <a:r>
              <a:rPr lang="en-US" sz="1800">
                <a:latin typeface="Manrope"/>
                <a:ea typeface="Calibri"/>
              </a:rPr>
              <a:t> </a:t>
            </a:r>
            <a:r>
              <a:rPr lang="en-US" sz="1800" err="1">
                <a:latin typeface="Manrope"/>
                <a:ea typeface="Calibri"/>
              </a:rPr>
              <a:t>suất</a:t>
            </a:r>
            <a:r>
              <a:rPr lang="en-US" sz="1800">
                <a:latin typeface="Manrope"/>
                <a:ea typeface="Calibri"/>
              </a:rPr>
              <a:t> </a:t>
            </a:r>
            <a:r>
              <a:rPr lang="en-US" sz="1800" err="1">
                <a:latin typeface="Manrope"/>
                <a:ea typeface="Calibri"/>
              </a:rPr>
              <a:t>thu</a:t>
            </a:r>
            <a:r>
              <a:rPr lang="en-US" sz="1800">
                <a:latin typeface="Manrope"/>
                <a:ea typeface="Calibri"/>
              </a:rPr>
              <a:t> </a:t>
            </a:r>
            <a:r>
              <a:rPr lang="en-US" sz="1800" err="1">
                <a:latin typeface="Manrope"/>
                <a:ea typeface="Calibri"/>
              </a:rPr>
              <a:t>hồi</a:t>
            </a:r>
            <a:r>
              <a:rPr lang="en-US" sz="1800">
                <a:latin typeface="Manrope"/>
                <a:ea typeface="Calibri"/>
              </a:rPr>
              <a:t> </a:t>
            </a:r>
            <a:r>
              <a:rPr lang="en-US" sz="1800" err="1">
                <a:latin typeface="Manrope"/>
                <a:ea typeface="Calibri"/>
              </a:rPr>
              <a:t>giải</a:t>
            </a:r>
            <a:r>
              <a:rPr lang="en-US" sz="1800">
                <a:latin typeface="Manrope"/>
                <a:ea typeface="Calibri"/>
              </a:rPr>
              <a:t> </a:t>
            </a:r>
            <a:r>
              <a:rPr lang="en-US" sz="1800" err="1">
                <a:latin typeface="Manrope"/>
                <a:ea typeface="Calibri"/>
              </a:rPr>
              <a:t>pháp</a:t>
            </a:r>
            <a:endParaRPr lang="en-US" sz="1800">
              <a:latin typeface="Manrope"/>
              <a:ea typeface="Calibri"/>
            </a:endParaRPr>
          </a:p>
        </p:txBody>
      </p:sp>
      <p:pic>
        <p:nvPicPr>
          <p:cNvPr id="2" name="Picture 1" descr="A graph with numbers and a bar chart&#10;&#10;Description automatically generated">
            <a:extLst>
              <a:ext uri="{FF2B5EF4-FFF2-40B4-BE49-F238E27FC236}">
                <a16:creationId xmlns:a16="http://schemas.microsoft.com/office/drawing/2014/main" id="{4C77A0C5-6928-B220-733A-AB6B473D8D93}"/>
              </a:ext>
            </a:extLst>
          </p:cNvPr>
          <p:cNvPicPr>
            <a:picLocks noChangeAspect="1"/>
          </p:cNvPicPr>
          <p:nvPr/>
        </p:nvPicPr>
        <p:blipFill>
          <a:blip r:embed="rId3"/>
          <a:stretch>
            <a:fillRect/>
          </a:stretch>
        </p:blipFill>
        <p:spPr>
          <a:xfrm>
            <a:off x="1691957" y="1545462"/>
            <a:ext cx="5760085" cy="3494405"/>
          </a:xfrm>
          <a:prstGeom prst="rect">
            <a:avLst/>
          </a:prstGeom>
        </p:spPr>
      </p:pic>
    </p:spTree>
    <p:extLst>
      <p:ext uri="{BB962C8B-B14F-4D97-AF65-F5344CB8AC3E}">
        <p14:creationId xmlns:p14="http://schemas.microsoft.com/office/powerpoint/2010/main" val="3325031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7" name="Google Shape;323;p38">
            <a:extLst>
              <a:ext uri="{FF2B5EF4-FFF2-40B4-BE49-F238E27FC236}">
                <a16:creationId xmlns:a16="http://schemas.microsoft.com/office/drawing/2014/main" id="{0E8EE702-7550-F0E4-B2DC-A233371193B9}"/>
              </a:ext>
            </a:extLst>
          </p:cNvPr>
          <p:cNvSpPr txBox="1">
            <a:spLocks noGrp="1"/>
          </p:cNvSpPr>
          <p:nvPr>
            <p:ph type="title"/>
          </p:nvPr>
        </p:nvSpPr>
        <p:spPr>
          <a:xfrm>
            <a:off x="280733" y="103633"/>
            <a:ext cx="88308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accent3">
                    <a:lumMod val="75000"/>
                  </a:schemeClr>
                </a:solidFill>
              </a:rPr>
              <a:t>4.4. </a:t>
            </a:r>
            <a:r>
              <a:rPr lang="en-US" sz="3200" err="1">
                <a:solidFill>
                  <a:schemeClr val="accent3">
                    <a:lumMod val="75000"/>
                  </a:schemeClr>
                </a:solidFill>
              </a:rPr>
              <a:t>Phân</a:t>
            </a:r>
            <a:r>
              <a:rPr lang="en-US" sz="3200">
                <a:solidFill>
                  <a:schemeClr val="accent3">
                    <a:lumMod val="75000"/>
                  </a:schemeClr>
                </a:solidFill>
              </a:rPr>
              <a:t> </a:t>
            </a:r>
            <a:r>
              <a:rPr lang="en-US" sz="3200" err="1">
                <a:solidFill>
                  <a:schemeClr val="accent3">
                    <a:lumMod val="75000"/>
                  </a:schemeClr>
                </a:solidFill>
              </a:rPr>
              <a:t>tích</a:t>
            </a:r>
            <a:r>
              <a:rPr lang="en-US" sz="3200">
                <a:solidFill>
                  <a:schemeClr val="accent3">
                    <a:lumMod val="75000"/>
                  </a:schemeClr>
                </a:solidFill>
              </a:rPr>
              <a:t> </a:t>
            </a:r>
            <a:r>
              <a:rPr lang="en-US" sz="3200" err="1">
                <a:solidFill>
                  <a:schemeClr val="accent3">
                    <a:lumMod val="75000"/>
                  </a:schemeClr>
                </a:solidFill>
              </a:rPr>
              <a:t>mức</a:t>
            </a:r>
            <a:r>
              <a:rPr lang="en-US" sz="3200">
                <a:solidFill>
                  <a:schemeClr val="accent3">
                    <a:lumMod val="75000"/>
                  </a:schemeClr>
                </a:solidFill>
              </a:rPr>
              <a:t> </a:t>
            </a:r>
            <a:r>
              <a:rPr lang="en-US" sz="3200" err="1">
                <a:solidFill>
                  <a:schemeClr val="accent3">
                    <a:lumMod val="75000"/>
                  </a:schemeClr>
                </a:solidFill>
              </a:rPr>
              <a:t>độ</a:t>
            </a:r>
            <a:r>
              <a:rPr lang="en-US" sz="3200">
                <a:solidFill>
                  <a:schemeClr val="accent3">
                    <a:lumMod val="75000"/>
                  </a:schemeClr>
                </a:solidFill>
              </a:rPr>
              <a:t> </a:t>
            </a:r>
            <a:r>
              <a:rPr lang="en-US" sz="3200" err="1">
                <a:solidFill>
                  <a:schemeClr val="accent3">
                    <a:lumMod val="75000"/>
                  </a:schemeClr>
                </a:solidFill>
              </a:rPr>
              <a:t>ảnh</a:t>
            </a:r>
            <a:r>
              <a:rPr lang="en-US" sz="3200">
                <a:solidFill>
                  <a:schemeClr val="accent3">
                    <a:lumMod val="75000"/>
                  </a:schemeClr>
                </a:solidFill>
              </a:rPr>
              <a:t> </a:t>
            </a:r>
            <a:r>
              <a:rPr lang="en-US" sz="3200" err="1">
                <a:solidFill>
                  <a:schemeClr val="accent3">
                    <a:lumMod val="75000"/>
                  </a:schemeClr>
                </a:solidFill>
              </a:rPr>
              <a:t>hưởng</a:t>
            </a:r>
            <a:r>
              <a:rPr lang="en-US" sz="3200">
                <a:solidFill>
                  <a:schemeClr val="accent3">
                    <a:lumMod val="75000"/>
                  </a:schemeClr>
                </a:solidFill>
              </a:rPr>
              <a:t> </a:t>
            </a:r>
            <a:r>
              <a:rPr lang="en-US" sz="3200" err="1">
                <a:solidFill>
                  <a:schemeClr val="accent3">
                    <a:lumMod val="75000"/>
                  </a:schemeClr>
                </a:solidFill>
              </a:rPr>
              <a:t>của</a:t>
            </a:r>
            <a:r>
              <a:rPr lang="en-US" sz="3200">
                <a:solidFill>
                  <a:schemeClr val="accent3">
                    <a:lumMod val="75000"/>
                  </a:schemeClr>
                </a:solidFill>
              </a:rPr>
              <a:t> </a:t>
            </a:r>
            <a:r>
              <a:rPr lang="en-US" sz="3200" err="1">
                <a:solidFill>
                  <a:schemeClr val="accent3">
                    <a:lumMod val="75000"/>
                  </a:schemeClr>
                </a:solidFill>
              </a:rPr>
              <a:t>các</a:t>
            </a:r>
            <a:r>
              <a:rPr lang="en-US" sz="3200">
                <a:solidFill>
                  <a:schemeClr val="accent3">
                    <a:lumMod val="75000"/>
                  </a:schemeClr>
                </a:solidFill>
              </a:rPr>
              <a:t> </a:t>
            </a:r>
            <a:r>
              <a:rPr lang="en-US" sz="3200" err="1">
                <a:solidFill>
                  <a:schemeClr val="accent3">
                    <a:lumMod val="75000"/>
                  </a:schemeClr>
                </a:solidFill>
              </a:rPr>
              <a:t>tham</a:t>
            </a:r>
            <a:r>
              <a:rPr lang="en-US" sz="3200">
                <a:solidFill>
                  <a:schemeClr val="accent3">
                    <a:lumMod val="75000"/>
                  </a:schemeClr>
                </a:solidFill>
              </a:rPr>
              <a:t> </a:t>
            </a:r>
            <a:r>
              <a:rPr lang="en-US" sz="3200" err="1">
                <a:solidFill>
                  <a:schemeClr val="accent3">
                    <a:lumMod val="75000"/>
                  </a:schemeClr>
                </a:solidFill>
              </a:rPr>
              <a:t>số</a:t>
            </a:r>
            <a:endParaRPr lang="en-US" sz="3200">
              <a:solidFill>
                <a:schemeClr val="accent3">
                  <a:lumMod val="75000"/>
                </a:schemeClr>
              </a:solidFill>
            </a:endParaRPr>
          </a:p>
        </p:txBody>
      </p:sp>
      <p:sp>
        <p:nvSpPr>
          <p:cNvPr id="12" name="Google Shape;322;p38">
            <a:extLst>
              <a:ext uri="{FF2B5EF4-FFF2-40B4-BE49-F238E27FC236}">
                <a16:creationId xmlns:a16="http://schemas.microsoft.com/office/drawing/2014/main" id="{EEF77043-8037-3744-64C2-434A1F65A2FE}"/>
              </a:ext>
            </a:extLst>
          </p:cNvPr>
          <p:cNvSpPr txBox="1">
            <a:spLocks/>
          </p:cNvSpPr>
          <p:nvPr/>
        </p:nvSpPr>
        <p:spPr>
          <a:xfrm>
            <a:off x="364844" y="995344"/>
            <a:ext cx="8662668" cy="5996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1pPr>
            <a:lvl2pPr marL="914400" marR="0" lvl="1"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2pPr>
            <a:lvl3pPr marL="1371600" marR="0" lvl="2"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3pPr>
            <a:lvl4pPr marL="1828800" marR="0" lvl="3"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4pPr>
            <a:lvl5pPr marL="2286000" marR="0" lvl="4"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5pPr>
            <a:lvl6pPr marL="2743200" marR="0" lvl="5"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6pPr>
            <a:lvl7pPr marL="3200400" marR="0" lvl="6"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7pPr>
            <a:lvl8pPr marL="3657600" marR="0" lvl="7"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8pPr>
            <a:lvl9pPr marL="4114800" marR="0" lvl="8" indent="-292100" algn="ctr" rtl="0">
              <a:lnSpc>
                <a:spcPct val="100000"/>
              </a:lnSpc>
              <a:spcBef>
                <a:spcPts val="1600"/>
              </a:spcBef>
              <a:spcAft>
                <a:spcPts val="160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9pPr>
          </a:lstStyle>
          <a:p>
            <a:pPr marL="0" indent="0" algn="just" defTabSz="573088">
              <a:lnSpc>
                <a:spcPct val="150000"/>
              </a:lnSpc>
              <a:spcBef>
                <a:spcPts val="300"/>
              </a:spcBef>
            </a:pPr>
            <a:r>
              <a:rPr lang="en-US" sz="1800">
                <a:latin typeface="Manrope"/>
                <a:ea typeface="Calibri"/>
              </a:rPr>
              <a:t>	</a:t>
            </a:r>
            <a:r>
              <a:rPr lang="en-US" sz="1800" err="1">
                <a:latin typeface="Manrope"/>
                <a:ea typeface="Calibri"/>
              </a:rPr>
              <a:t>Ảnh</a:t>
            </a:r>
            <a:r>
              <a:rPr lang="en-US" sz="1800">
                <a:latin typeface="Manrope"/>
                <a:ea typeface="Calibri"/>
              </a:rPr>
              <a:t> </a:t>
            </a:r>
            <a:r>
              <a:rPr lang="en-US" sz="1800" err="1">
                <a:latin typeface="Manrope"/>
                <a:ea typeface="Calibri"/>
              </a:rPr>
              <a:t>hưởng</a:t>
            </a:r>
            <a:r>
              <a:rPr lang="en-US" sz="1800">
                <a:latin typeface="Manrope"/>
                <a:ea typeface="Calibri"/>
              </a:rPr>
              <a:t> </a:t>
            </a:r>
            <a:r>
              <a:rPr lang="en-US" sz="1800" err="1">
                <a:latin typeface="Manrope"/>
                <a:ea typeface="Calibri"/>
              </a:rPr>
              <a:t>của</a:t>
            </a:r>
            <a:r>
              <a:rPr lang="en-US" sz="1800">
                <a:latin typeface="Manrope"/>
                <a:ea typeface="Calibri"/>
              </a:rPr>
              <a:t> </a:t>
            </a:r>
            <a:r>
              <a:rPr lang="en-US" sz="1800" err="1">
                <a:latin typeface="Manrope"/>
                <a:ea typeface="Calibri"/>
              </a:rPr>
              <a:t>xác</a:t>
            </a:r>
            <a:r>
              <a:rPr lang="en-US" sz="1800">
                <a:latin typeface="Manrope"/>
                <a:ea typeface="Calibri"/>
              </a:rPr>
              <a:t> suất </a:t>
            </a:r>
            <a:r>
              <a:rPr lang="en-US" sz="1800" err="1">
                <a:latin typeface="Manrope"/>
                <a:ea typeface="Calibri"/>
              </a:rPr>
              <a:t>đột</a:t>
            </a:r>
            <a:r>
              <a:rPr lang="en-US" sz="1800">
                <a:latin typeface="Manrope"/>
                <a:ea typeface="Calibri"/>
              </a:rPr>
              <a:t> </a:t>
            </a:r>
            <a:r>
              <a:rPr lang="en-US" sz="1800" err="1">
                <a:latin typeface="Manrope"/>
                <a:ea typeface="Calibri"/>
              </a:rPr>
              <a:t>biến</a:t>
            </a:r>
            <a:r>
              <a:rPr lang="en-US" sz="1800">
                <a:latin typeface="Manrope"/>
                <a:ea typeface="Calibri"/>
              </a:rPr>
              <a:t> </a:t>
            </a:r>
            <a:r>
              <a:rPr lang="en-US" sz="1800" err="1">
                <a:latin typeface="Manrope"/>
                <a:ea typeface="Calibri"/>
              </a:rPr>
              <a:t>đến</a:t>
            </a:r>
            <a:r>
              <a:rPr lang="en-US" sz="1800">
                <a:latin typeface="Manrope"/>
                <a:ea typeface="Calibri"/>
              </a:rPr>
              <a:t> </a:t>
            </a:r>
            <a:r>
              <a:rPr lang="en-US" sz="1800" err="1">
                <a:latin typeface="Manrope"/>
                <a:ea typeface="Calibri"/>
              </a:rPr>
              <a:t>hiệu</a:t>
            </a:r>
            <a:r>
              <a:rPr lang="en-US" sz="1800">
                <a:latin typeface="Manrope"/>
                <a:ea typeface="Calibri"/>
              </a:rPr>
              <a:t> </a:t>
            </a:r>
            <a:r>
              <a:rPr lang="en-US" sz="1800" err="1">
                <a:latin typeface="Manrope"/>
                <a:ea typeface="Calibri"/>
              </a:rPr>
              <a:t>suất</a:t>
            </a:r>
            <a:r>
              <a:rPr lang="en-US" sz="1800">
                <a:latin typeface="Manrope"/>
                <a:ea typeface="Calibri"/>
              </a:rPr>
              <a:t> </a:t>
            </a:r>
            <a:r>
              <a:rPr lang="en-US" sz="1800" err="1">
                <a:latin typeface="Manrope"/>
                <a:ea typeface="Calibri"/>
              </a:rPr>
              <a:t>thu</a:t>
            </a:r>
            <a:r>
              <a:rPr lang="en-US" sz="1800">
                <a:latin typeface="Manrope"/>
                <a:ea typeface="Calibri"/>
              </a:rPr>
              <a:t> </a:t>
            </a:r>
            <a:r>
              <a:rPr lang="en-US" sz="1800" err="1">
                <a:latin typeface="Manrope"/>
                <a:ea typeface="Calibri"/>
              </a:rPr>
              <a:t>hồi</a:t>
            </a:r>
            <a:r>
              <a:rPr lang="en-US" sz="1800">
                <a:latin typeface="Manrope"/>
                <a:ea typeface="Calibri"/>
              </a:rPr>
              <a:t> </a:t>
            </a:r>
            <a:r>
              <a:rPr lang="en-US" sz="1800" err="1">
                <a:latin typeface="Manrope"/>
                <a:ea typeface="Calibri"/>
              </a:rPr>
              <a:t>giải</a:t>
            </a:r>
            <a:r>
              <a:rPr lang="en-US" sz="1800">
                <a:latin typeface="Manrope"/>
                <a:ea typeface="Calibri"/>
              </a:rPr>
              <a:t> </a:t>
            </a:r>
            <a:r>
              <a:rPr lang="en-US" sz="1800" err="1">
                <a:latin typeface="Manrope"/>
                <a:ea typeface="Calibri"/>
              </a:rPr>
              <a:t>pháp</a:t>
            </a:r>
            <a:endParaRPr lang="en-US" sz="1800">
              <a:latin typeface="Manrope"/>
              <a:ea typeface="Calibri"/>
            </a:endParaRPr>
          </a:p>
        </p:txBody>
      </p:sp>
      <p:pic>
        <p:nvPicPr>
          <p:cNvPr id="3" name="Picture 2" descr="A graph with numbers and a line&#10;&#10;Description automatically generated">
            <a:extLst>
              <a:ext uri="{FF2B5EF4-FFF2-40B4-BE49-F238E27FC236}">
                <a16:creationId xmlns:a16="http://schemas.microsoft.com/office/drawing/2014/main" id="{577682CF-4692-E8C5-41C5-D81ED15C648C}"/>
              </a:ext>
            </a:extLst>
          </p:cNvPr>
          <p:cNvPicPr>
            <a:picLocks noChangeAspect="1"/>
          </p:cNvPicPr>
          <p:nvPr/>
        </p:nvPicPr>
        <p:blipFill>
          <a:blip r:embed="rId3"/>
          <a:stretch>
            <a:fillRect/>
          </a:stretch>
        </p:blipFill>
        <p:spPr>
          <a:xfrm>
            <a:off x="1691957" y="1594992"/>
            <a:ext cx="5760085" cy="3496310"/>
          </a:xfrm>
          <a:prstGeom prst="rect">
            <a:avLst/>
          </a:prstGeom>
        </p:spPr>
      </p:pic>
    </p:spTree>
    <p:extLst>
      <p:ext uri="{BB962C8B-B14F-4D97-AF65-F5344CB8AC3E}">
        <p14:creationId xmlns:p14="http://schemas.microsoft.com/office/powerpoint/2010/main" val="236319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7" name="Google Shape;323;p38">
            <a:extLst>
              <a:ext uri="{FF2B5EF4-FFF2-40B4-BE49-F238E27FC236}">
                <a16:creationId xmlns:a16="http://schemas.microsoft.com/office/drawing/2014/main" id="{0E8EE702-7550-F0E4-B2DC-A233371193B9}"/>
              </a:ext>
            </a:extLst>
          </p:cNvPr>
          <p:cNvSpPr txBox="1">
            <a:spLocks noGrp="1"/>
          </p:cNvSpPr>
          <p:nvPr>
            <p:ph type="title"/>
          </p:nvPr>
        </p:nvSpPr>
        <p:spPr>
          <a:xfrm>
            <a:off x="280733" y="103633"/>
            <a:ext cx="88308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accent3">
                    <a:lumMod val="75000"/>
                  </a:schemeClr>
                </a:solidFill>
              </a:rPr>
              <a:t>4.4. </a:t>
            </a:r>
            <a:r>
              <a:rPr lang="en-US" sz="3200" err="1">
                <a:solidFill>
                  <a:schemeClr val="accent3">
                    <a:lumMod val="75000"/>
                  </a:schemeClr>
                </a:solidFill>
              </a:rPr>
              <a:t>Phân</a:t>
            </a:r>
            <a:r>
              <a:rPr lang="en-US" sz="3200">
                <a:solidFill>
                  <a:schemeClr val="accent3">
                    <a:lumMod val="75000"/>
                  </a:schemeClr>
                </a:solidFill>
              </a:rPr>
              <a:t> </a:t>
            </a:r>
            <a:r>
              <a:rPr lang="en-US" sz="3200" err="1">
                <a:solidFill>
                  <a:schemeClr val="accent3">
                    <a:lumMod val="75000"/>
                  </a:schemeClr>
                </a:solidFill>
              </a:rPr>
              <a:t>tích</a:t>
            </a:r>
            <a:r>
              <a:rPr lang="en-US" sz="3200">
                <a:solidFill>
                  <a:schemeClr val="accent3">
                    <a:lumMod val="75000"/>
                  </a:schemeClr>
                </a:solidFill>
              </a:rPr>
              <a:t> </a:t>
            </a:r>
            <a:r>
              <a:rPr lang="en-US" sz="3200" err="1">
                <a:solidFill>
                  <a:schemeClr val="accent3">
                    <a:lumMod val="75000"/>
                  </a:schemeClr>
                </a:solidFill>
              </a:rPr>
              <a:t>mức</a:t>
            </a:r>
            <a:r>
              <a:rPr lang="en-US" sz="3200">
                <a:solidFill>
                  <a:schemeClr val="accent3">
                    <a:lumMod val="75000"/>
                  </a:schemeClr>
                </a:solidFill>
              </a:rPr>
              <a:t> </a:t>
            </a:r>
            <a:r>
              <a:rPr lang="en-US" sz="3200" err="1">
                <a:solidFill>
                  <a:schemeClr val="accent3">
                    <a:lumMod val="75000"/>
                  </a:schemeClr>
                </a:solidFill>
              </a:rPr>
              <a:t>độ</a:t>
            </a:r>
            <a:r>
              <a:rPr lang="en-US" sz="3200">
                <a:solidFill>
                  <a:schemeClr val="accent3">
                    <a:lumMod val="75000"/>
                  </a:schemeClr>
                </a:solidFill>
              </a:rPr>
              <a:t> </a:t>
            </a:r>
            <a:r>
              <a:rPr lang="en-US" sz="3200" err="1">
                <a:solidFill>
                  <a:schemeClr val="accent3">
                    <a:lumMod val="75000"/>
                  </a:schemeClr>
                </a:solidFill>
              </a:rPr>
              <a:t>ảnh</a:t>
            </a:r>
            <a:r>
              <a:rPr lang="en-US" sz="3200">
                <a:solidFill>
                  <a:schemeClr val="accent3">
                    <a:lumMod val="75000"/>
                  </a:schemeClr>
                </a:solidFill>
              </a:rPr>
              <a:t> </a:t>
            </a:r>
            <a:r>
              <a:rPr lang="en-US" sz="3200" err="1">
                <a:solidFill>
                  <a:schemeClr val="accent3">
                    <a:lumMod val="75000"/>
                  </a:schemeClr>
                </a:solidFill>
              </a:rPr>
              <a:t>hưởng</a:t>
            </a:r>
            <a:r>
              <a:rPr lang="en-US" sz="3200">
                <a:solidFill>
                  <a:schemeClr val="accent3">
                    <a:lumMod val="75000"/>
                  </a:schemeClr>
                </a:solidFill>
              </a:rPr>
              <a:t> </a:t>
            </a:r>
            <a:r>
              <a:rPr lang="en-US" sz="3200" err="1">
                <a:solidFill>
                  <a:schemeClr val="accent3">
                    <a:lumMod val="75000"/>
                  </a:schemeClr>
                </a:solidFill>
              </a:rPr>
              <a:t>của</a:t>
            </a:r>
            <a:r>
              <a:rPr lang="en-US" sz="3200">
                <a:solidFill>
                  <a:schemeClr val="accent3">
                    <a:lumMod val="75000"/>
                  </a:schemeClr>
                </a:solidFill>
              </a:rPr>
              <a:t> </a:t>
            </a:r>
            <a:r>
              <a:rPr lang="en-US" sz="3200" err="1">
                <a:solidFill>
                  <a:schemeClr val="accent3">
                    <a:lumMod val="75000"/>
                  </a:schemeClr>
                </a:solidFill>
              </a:rPr>
              <a:t>các</a:t>
            </a:r>
            <a:r>
              <a:rPr lang="en-US" sz="3200">
                <a:solidFill>
                  <a:schemeClr val="accent3">
                    <a:lumMod val="75000"/>
                  </a:schemeClr>
                </a:solidFill>
              </a:rPr>
              <a:t> </a:t>
            </a:r>
            <a:r>
              <a:rPr lang="en-US" sz="3200" err="1">
                <a:solidFill>
                  <a:schemeClr val="accent3">
                    <a:lumMod val="75000"/>
                  </a:schemeClr>
                </a:solidFill>
              </a:rPr>
              <a:t>tham</a:t>
            </a:r>
            <a:r>
              <a:rPr lang="en-US" sz="3200">
                <a:solidFill>
                  <a:schemeClr val="accent3">
                    <a:lumMod val="75000"/>
                  </a:schemeClr>
                </a:solidFill>
              </a:rPr>
              <a:t> </a:t>
            </a:r>
            <a:r>
              <a:rPr lang="en-US" sz="3200" err="1">
                <a:solidFill>
                  <a:schemeClr val="accent3">
                    <a:lumMod val="75000"/>
                  </a:schemeClr>
                </a:solidFill>
              </a:rPr>
              <a:t>số</a:t>
            </a:r>
            <a:endParaRPr lang="en-US" sz="3200">
              <a:solidFill>
                <a:schemeClr val="accent3">
                  <a:lumMod val="75000"/>
                </a:schemeClr>
              </a:solidFill>
            </a:endParaRPr>
          </a:p>
        </p:txBody>
      </p:sp>
      <p:sp>
        <p:nvSpPr>
          <p:cNvPr id="12" name="Google Shape;322;p38">
            <a:extLst>
              <a:ext uri="{FF2B5EF4-FFF2-40B4-BE49-F238E27FC236}">
                <a16:creationId xmlns:a16="http://schemas.microsoft.com/office/drawing/2014/main" id="{EEF77043-8037-3744-64C2-434A1F65A2FE}"/>
              </a:ext>
            </a:extLst>
          </p:cNvPr>
          <p:cNvSpPr txBox="1">
            <a:spLocks/>
          </p:cNvSpPr>
          <p:nvPr/>
        </p:nvSpPr>
        <p:spPr>
          <a:xfrm>
            <a:off x="364844" y="995344"/>
            <a:ext cx="8662668" cy="5996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1pPr>
            <a:lvl2pPr marL="914400" marR="0" lvl="1"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2pPr>
            <a:lvl3pPr marL="1371600" marR="0" lvl="2"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3pPr>
            <a:lvl4pPr marL="1828800" marR="0" lvl="3"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4pPr>
            <a:lvl5pPr marL="2286000" marR="0" lvl="4"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5pPr>
            <a:lvl6pPr marL="2743200" marR="0" lvl="5"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6pPr>
            <a:lvl7pPr marL="3200400" marR="0" lvl="6"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7pPr>
            <a:lvl8pPr marL="3657600" marR="0" lvl="7"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8pPr>
            <a:lvl9pPr marL="4114800" marR="0" lvl="8" indent="-292100" algn="ctr" rtl="0">
              <a:lnSpc>
                <a:spcPct val="100000"/>
              </a:lnSpc>
              <a:spcBef>
                <a:spcPts val="1600"/>
              </a:spcBef>
              <a:spcAft>
                <a:spcPts val="160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9pPr>
          </a:lstStyle>
          <a:p>
            <a:pPr marL="0" indent="0" algn="just" defTabSz="573088">
              <a:lnSpc>
                <a:spcPct val="150000"/>
              </a:lnSpc>
              <a:spcBef>
                <a:spcPts val="300"/>
              </a:spcBef>
            </a:pP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Ảnh</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hưởng</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của</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số</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lần</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lặp</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tối</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đa</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đến</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hiệu</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suất</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thu</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hồi</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giải</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pháp</a:t>
            </a:r>
            <a:endParaRPr lang="en-US" sz="1800">
              <a:latin typeface="Manrope" panose="020B0604020202020204" charset="0"/>
              <a:ea typeface="Calibri" panose="020F0502020204030204" pitchFamily="34" charset="0"/>
            </a:endParaRPr>
          </a:p>
        </p:txBody>
      </p:sp>
      <p:pic>
        <p:nvPicPr>
          <p:cNvPr id="3" name="Picture 2" descr="A graph with numbers and a line&#10;&#10;Description automatically generated">
            <a:extLst>
              <a:ext uri="{FF2B5EF4-FFF2-40B4-BE49-F238E27FC236}">
                <a16:creationId xmlns:a16="http://schemas.microsoft.com/office/drawing/2014/main" id="{577682CF-4692-E8C5-41C5-D81ED15C648C}"/>
              </a:ext>
            </a:extLst>
          </p:cNvPr>
          <p:cNvPicPr>
            <a:picLocks noChangeAspect="1"/>
          </p:cNvPicPr>
          <p:nvPr/>
        </p:nvPicPr>
        <p:blipFill>
          <a:blip r:embed="rId3"/>
          <a:stretch>
            <a:fillRect/>
          </a:stretch>
        </p:blipFill>
        <p:spPr>
          <a:xfrm>
            <a:off x="1691957" y="1594992"/>
            <a:ext cx="5760085" cy="3496310"/>
          </a:xfrm>
          <a:prstGeom prst="rect">
            <a:avLst/>
          </a:prstGeom>
        </p:spPr>
      </p:pic>
    </p:spTree>
    <p:extLst>
      <p:ext uri="{BB962C8B-B14F-4D97-AF65-F5344CB8AC3E}">
        <p14:creationId xmlns:p14="http://schemas.microsoft.com/office/powerpoint/2010/main" val="2480392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7" name="Google Shape;323;p38">
            <a:extLst>
              <a:ext uri="{FF2B5EF4-FFF2-40B4-BE49-F238E27FC236}">
                <a16:creationId xmlns:a16="http://schemas.microsoft.com/office/drawing/2014/main" id="{0E8EE702-7550-F0E4-B2DC-A233371193B9}"/>
              </a:ext>
            </a:extLst>
          </p:cNvPr>
          <p:cNvSpPr txBox="1">
            <a:spLocks noGrp="1"/>
          </p:cNvSpPr>
          <p:nvPr>
            <p:ph type="title"/>
          </p:nvPr>
        </p:nvSpPr>
        <p:spPr>
          <a:xfrm>
            <a:off x="280733" y="103633"/>
            <a:ext cx="88308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accent3">
                    <a:lumMod val="75000"/>
                  </a:schemeClr>
                </a:solidFill>
              </a:rPr>
              <a:t>4.4. </a:t>
            </a:r>
            <a:r>
              <a:rPr lang="en-US" sz="3200" err="1">
                <a:solidFill>
                  <a:schemeClr val="accent3">
                    <a:lumMod val="75000"/>
                  </a:schemeClr>
                </a:solidFill>
              </a:rPr>
              <a:t>Phân</a:t>
            </a:r>
            <a:r>
              <a:rPr lang="en-US" sz="3200">
                <a:solidFill>
                  <a:schemeClr val="accent3">
                    <a:lumMod val="75000"/>
                  </a:schemeClr>
                </a:solidFill>
              </a:rPr>
              <a:t> </a:t>
            </a:r>
            <a:r>
              <a:rPr lang="en-US" sz="3200" err="1">
                <a:solidFill>
                  <a:schemeClr val="accent3">
                    <a:lumMod val="75000"/>
                  </a:schemeClr>
                </a:solidFill>
              </a:rPr>
              <a:t>tích</a:t>
            </a:r>
            <a:r>
              <a:rPr lang="en-US" sz="3200">
                <a:solidFill>
                  <a:schemeClr val="accent3">
                    <a:lumMod val="75000"/>
                  </a:schemeClr>
                </a:solidFill>
              </a:rPr>
              <a:t> </a:t>
            </a:r>
            <a:r>
              <a:rPr lang="en-US" sz="3200" err="1">
                <a:solidFill>
                  <a:schemeClr val="accent3">
                    <a:lumMod val="75000"/>
                  </a:schemeClr>
                </a:solidFill>
              </a:rPr>
              <a:t>mức</a:t>
            </a:r>
            <a:r>
              <a:rPr lang="en-US" sz="3200">
                <a:solidFill>
                  <a:schemeClr val="accent3">
                    <a:lumMod val="75000"/>
                  </a:schemeClr>
                </a:solidFill>
              </a:rPr>
              <a:t> </a:t>
            </a:r>
            <a:r>
              <a:rPr lang="en-US" sz="3200" err="1">
                <a:solidFill>
                  <a:schemeClr val="accent3">
                    <a:lumMod val="75000"/>
                  </a:schemeClr>
                </a:solidFill>
              </a:rPr>
              <a:t>độ</a:t>
            </a:r>
            <a:r>
              <a:rPr lang="en-US" sz="3200">
                <a:solidFill>
                  <a:schemeClr val="accent3">
                    <a:lumMod val="75000"/>
                  </a:schemeClr>
                </a:solidFill>
              </a:rPr>
              <a:t> </a:t>
            </a:r>
            <a:r>
              <a:rPr lang="en-US" sz="3200" err="1">
                <a:solidFill>
                  <a:schemeClr val="accent3">
                    <a:lumMod val="75000"/>
                  </a:schemeClr>
                </a:solidFill>
              </a:rPr>
              <a:t>ảnh</a:t>
            </a:r>
            <a:r>
              <a:rPr lang="en-US" sz="3200">
                <a:solidFill>
                  <a:schemeClr val="accent3">
                    <a:lumMod val="75000"/>
                  </a:schemeClr>
                </a:solidFill>
              </a:rPr>
              <a:t> </a:t>
            </a:r>
            <a:r>
              <a:rPr lang="en-US" sz="3200" err="1">
                <a:solidFill>
                  <a:schemeClr val="accent3">
                    <a:lumMod val="75000"/>
                  </a:schemeClr>
                </a:solidFill>
              </a:rPr>
              <a:t>hưởng</a:t>
            </a:r>
            <a:r>
              <a:rPr lang="en-US" sz="3200">
                <a:solidFill>
                  <a:schemeClr val="accent3">
                    <a:lumMod val="75000"/>
                  </a:schemeClr>
                </a:solidFill>
              </a:rPr>
              <a:t> </a:t>
            </a:r>
            <a:r>
              <a:rPr lang="en-US" sz="3200" err="1">
                <a:solidFill>
                  <a:schemeClr val="accent3">
                    <a:lumMod val="75000"/>
                  </a:schemeClr>
                </a:solidFill>
              </a:rPr>
              <a:t>của</a:t>
            </a:r>
            <a:r>
              <a:rPr lang="en-US" sz="3200">
                <a:solidFill>
                  <a:schemeClr val="accent3">
                    <a:lumMod val="75000"/>
                  </a:schemeClr>
                </a:solidFill>
              </a:rPr>
              <a:t> </a:t>
            </a:r>
            <a:r>
              <a:rPr lang="en-US" sz="3200" err="1">
                <a:solidFill>
                  <a:schemeClr val="accent3">
                    <a:lumMod val="75000"/>
                  </a:schemeClr>
                </a:solidFill>
              </a:rPr>
              <a:t>các</a:t>
            </a:r>
            <a:r>
              <a:rPr lang="en-US" sz="3200">
                <a:solidFill>
                  <a:schemeClr val="accent3">
                    <a:lumMod val="75000"/>
                  </a:schemeClr>
                </a:solidFill>
              </a:rPr>
              <a:t> </a:t>
            </a:r>
            <a:r>
              <a:rPr lang="en-US" sz="3200" err="1">
                <a:solidFill>
                  <a:schemeClr val="accent3">
                    <a:lumMod val="75000"/>
                  </a:schemeClr>
                </a:solidFill>
              </a:rPr>
              <a:t>tham</a:t>
            </a:r>
            <a:r>
              <a:rPr lang="en-US" sz="3200">
                <a:solidFill>
                  <a:schemeClr val="accent3">
                    <a:lumMod val="75000"/>
                  </a:schemeClr>
                </a:solidFill>
              </a:rPr>
              <a:t> </a:t>
            </a:r>
            <a:r>
              <a:rPr lang="en-US" sz="3200" err="1">
                <a:solidFill>
                  <a:schemeClr val="accent3">
                    <a:lumMod val="75000"/>
                  </a:schemeClr>
                </a:solidFill>
              </a:rPr>
              <a:t>số</a:t>
            </a:r>
            <a:endParaRPr lang="en-US" sz="3200">
              <a:solidFill>
                <a:schemeClr val="accent3">
                  <a:lumMod val="75000"/>
                </a:schemeClr>
              </a:solidFill>
            </a:endParaRPr>
          </a:p>
        </p:txBody>
      </p:sp>
      <p:sp>
        <p:nvSpPr>
          <p:cNvPr id="12" name="Google Shape;322;p38">
            <a:extLst>
              <a:ext uri="{FF2B5EF4-FFF2-40B4-BE49-F238E27FC236}">
                <a16:creationId xmlns:a16="http://schemas.microsoft.com/office/drawing/2014/main" id="{EEF77043-8037-3744-64C2-434A1F65A2FE}"/>
              </a:ext>
            </a:extLst>
          </p:cNvPr>
          <p:cNvSpPr txBox="1">
            <a:spLocks/>
          </p:cNvSpPr>
          <p:nvPr/>
        </p:nvSpPr>
        <p:spPr>
          <a:xfrm>
            <a:off x="364844" y="995344"/>
            <a:ext cx="8662668" cy="5996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1pPr>
            <a:lvl2pPr marL="914400" marR="0" lvl="1"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2pPr>
            <a:lvl3pPr marL="1371600" marR="0" lvl="2"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3pPr>
            <a:lvl4pPr marL="1828800" marR="0" lvl="3"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4pPr>
            <a:lvl5pPr marL="2286000" marR="0" lvl="4"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5pPr>
            <a:lvl6pPr marL="2743200" marR="0" lvl="5"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6pPr>
            <a:lvl7pPr marL="3200400" marR="0" lvl="6"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7pPr>
            <a:lvl8pPr marL="3657600" marR="0" lvl="7"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8pPr>
            <a:lvl9pPr marL="4114800" marR="0" lvl="8" indent="-292100" algn="ctr" rtl="0">
              <a:lnSpc>
                <a:spcPct val="100000"/>
              </a:lnSpc>
              <a:spcBef>
                <a:spcPts val="1600"/>
              </a:spcBef>
              <a:spcAft>
                <a:spcPts val="160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9pPr>
          </a:lstStyle>
          <a:p>
            <a:pPr marL="0" indent="0" algn="just" defTabSz="573088">
              <a:lnSpc>
                <a:spcPct val="150000"/>
              </a:lnSpc>
              <a:spcBef>
                <a:spcPts val="300"/>
              </a:spcBef>
            </a:pPr>
            <a:r>
              <a:rPr lang="en-US" sz="1800">
                <a:latin typeface="Manrope"/>
                <a:ea typeface="Calibri" panose="020F0502020204030204" pitchFamily="34" charset="0"/>
              </a:rPr>
              <a:t>	</a:t>
            </a:r>
            <a:r>
              <a:rPr lang="en-US" sz="1800" err="1">
                <a:latin typeface="Manrope"/>
                <a:ea typeface="Calibri" panose="020F0502020204030204" pitchFamily="34" charset="0"/>
              </a:rPr>
              <a:t>Ảnh</a:t>
            </a:r>
            <a:r>
              <a:rPr lang="en-US" sz="1800">
                <a:latin typeface="Manrope"/>
                <a:ea typeface="Calibri" panose="020F0502020204030204" pitchFamily="34" charset="0"/>
              </a:rPr>
              <a:t> </a:t>
            </a:r>
            <a:r>
              <a:rPr lang="en-US" sz="1800" err="1">
                <a:latin typeface="Manrope"/>
                <a:ea typeface="Calibri" panose="020F0502020204030204" pitchFamily="34" charset="0"/>
              </a:rPr>
              <a:t>hưởng</a:t>
            </a:r>
            <a:r>
              <a:rPr lang="en-US" sz="1800">
                <a:latin typeface="Manrope"/>
                <a:ea typeface="Calibri" panose="020F0502020204030204" pitchFamily="34" charset="0"/>
              </a:rPr>
              <a:t> </a:t>
            </a:r>
            <a:r>
              <a:rPr lang="en-US" sz="1800" err="1">
                <a:latin typeface="Manrope"/>
                <a:ea typeface="Calibri" panose="020F0502020204030204" pitchFamily="34" charset="0"/>
              </a:rPr>
              <a:t>tỉ</a:t>
            </a:r>
            <a:r>
              <a:rPr lang="en-US" sz="1800">
                <a:latin typeface="Manrope"/>
                <a:ea typeface="Calibri" panose="020F0502020204030204" pitchFamily="34" charset="0"/>
              </a:rPr>
              <a:t> </a:t>
            </a:r>
            <a:r>
              <a:rPr lang="en-US" sz="1800" err="1">
                <a:latin typeface="Manrope"/>
                <a:ea typeface="Calibri" panose="020F0502020204030204" pitchFamily="34" charset="0"/>
              </a:rPr>
              <a:t>lệ</a:t>
            </a:r>
            <a:r>
              <a:rPr lang="en-US" sz="1800">
                <a:latin typeface="Manrope"/>
                <a:ea typeface="Calibri" panose="020F0502020204030204" pitchFamily="34" charset="0"/>
              </a:rPr>
              <a:t> </a:t>
            </a:r>
            <a:r>
              <a:rPr lang="en-US" sz="1800" err="1">
                <a:latin typeface="Manrope"/>
                <a:ea typeface="Calibri" panose="020F0502020204030204" pitchFamily="34" charset="0"/>
              </a:rPr>
              <a:t>dữ</a:t>
            </a:r>
            <a:r>
              <a:rPr lang="en-US" sz="1800">
                <a:latin typeface="Manrope"/>
                <a:ea typeface="Calibri" panose="020F0502020204030204" pitchFamily="34" charset="0"/>
              </a:rPr>
              <a:t> </a:t>
            </a:r>
            <a:r>
              <a:rPr lang="en-US" sz="1800" err="1">
                <a:latin typeface="Manrope"/>
                <a:ea typeface="Calibri" panose="020F0502020204030204" pitchFamily="34" charset="0"/>
              </a:rPr>
              <a:t>liệu</a:t>
            </a:r>
            <a:r>
              <a:rPr lang="en-US" sz="1800">
                <a:latin typeface="Manrope"/>
                <a:ea typeface="Calibri" panose="020F0502020204030204" pitchFamily="34" charset="0"/>
              </a:rPr>
              <a:t> train </a:t>
            </a:r>
            <a:r>
              <a:rPr lang="en-US" sz="1800" err="1">
                <a:latin typeface="Manrope"/>
                <a:ea typeface="Calibri" panose="020F0502020204030204" pitchFamily="34" charset="0"/>
              </a:rPr>
              <a:t>và</a:t>
            </a:r>
            <a:r>
              <a:rPr lang="en-US" sz="1800">
                <a:latin typeface="Manrope"/>
                <a:ea typeface="Calibri" panose="020F0502020204030204" pitchFamily="34" charset="0"/>
              </a:rPr>
              <a:t> </a:t>
            </a:r>
            <a:r>
              <a:rPr lang="en-US" sz="1800" err="1">
                <a:latin typeface="Manrope"/>
                <a:ea typeface="Calibri" panose="020F0502020204030204" pitchFamily="34" charset="0"/>
              </a:rPr>
              <a:t>xác</a:t>
            </a:r>
            <a:r>
              <a:rPr lang="en-US" sz="1800">
                <a:latin typeface="Manrope"/>
                <a:ea typeface="Calibri" panose="020F0502020204030204" pitchFamily="34" charset="0"/>
              </a:rPr>
              <a:t> </a:t>
            </a:r>
            <a:r>
              <a:rPr lang="en-US" sz="1800" err="1">
                <a:latin typeface="Manrope"/>
                <a:ea typeface="Calibri" panose="020F0502020204030204" pitchFamily="34" charset="0"/>
              </a:rPr>
              <a:t>suất</a:t>
            </a:r>
            <a:r>
              <a:rPr lang="en-US" sz="1800">
                <a:latin typeface="Manrope"/>
                <a:ea typeface="Calibri" panose="020F0502020204030204" pitchFamily="34" charset="0"/>
              </a:rPr>
              <a:t> </a:t>
            </a:r>
            <a:r>
              <a:rPr lang="en-US" sz="1800" err="1">
                <a:latin typeface="Manrope"/>
                <a:ea typeface="Calibri" panose="020F0502020204030204" pitchFamily="34" charset="0"/>
              </a:rPr>
              <a:t>chéo</a:t>
            </a:r>
            <a:r>
              <a:rPr lang="en-US" sz="1800">
                <a:latin typeface="Manrope"/>
                <a:ea typeface="Calibri" panose="020F0502020204030204" pitchFamily="34" charset="0"/>
              </a:rPr>
              <a:t> </a:t>
            </a:r>
            <a:r>
              <a:rPr lang="en-US" sz="1800" err="1">
                <a:latin typeface="Manrope"/>
                <a:ea typeface="Calibri" panose="020F0502020204030204" pitchFamily="34" charset="0"/>
              </a:rPr>
              <a:t>đến</a:t>
            </a:r>
            <a:r>
              <a:rPr lang="en-US" sz="1800">
                <a:latin typeface="Manrope"/>
                <a:ea typeface="Calibri" panose="020F0502020204030204" pitchFamily="34" charset="0"/>
              </a:rPr>
              <a:t> </a:t>
            </a:r>
            <a:r>
              <a:rPr lang="en-US" sz="1800" err="1">
                <a:latin typeface="Manrope"/>
                <a:ea typeface="Calibri" panose="020F0502020204030204" pitchFamily="34" charset="0"/>
              </a:rPr>
              <a:t>hiệu</a:t>
            </a:r>
            <a:r>
              <a:rPr lang="en-US" sz="1800">
                <a:latin typeface="Manrope"/>
                <a:ea typeface="Calibri" panose="020F0502020204030204" pitchFamily="34" charset="0"/>
              </a:rPr>
              <a:t> </a:t>
            </a:r>
            <a:r>
              <a:rPr lang="en-US" sz="1800" err="1">
                <a:latin typeface="Manrope"/>
                <a:ea typeface="Calibri" panose="020F0502020204030204" pitchFamily="34" charset="0"/>
              </a:rPr>
              <a:t>suất</a:t>
            </a:r>
            <a:r>
              <a:rPr lang="en-US" sz="1800">
                <a:latin typeface="Manrope"/>
                <a:ea typeface="Calibri" panose="020F0502020204030204" pitchFamily="34" charset="0"/>
              </a:rPr>
              <a:t> </a:t>
            </a:r>
            <a:r>
              <a:rPr lang="en-US" sz="1800" err="1">
                <a:latin typeface="Manrope"/>
                <a:ea typeface="Calibri" panose="020F0502020204030204" pitchFamily="34" charset="0"/>
              </a:rPr>
              <a:t>thu</a:t>
            </a:r>
            <a:r>
              <a:rPr lang="en-US" sz="1800">
                <a:latin typeface="Manrope"/>
                <a:ea typeface="Calibri" panose="020F0502020204030204" pitchFamily="34" charset="0"/>
              </a:rPr>
              <a:t> </a:t>
            </a:r>
            <a:r>
              <a:rPr lang="en-US" sz="1800" err="1">
                <a:latin typeface="Manrope"/>
                <a:ea typeface="Calibri" panose="020F0502020204030204" pitchFamily="34" charset="0"/>
              </a:rPr>
              <a:t>hồi</a:t>
            </a:r>
            <a:r>
              <a:rPr lang="en-US" sz="1800">
                <a:latin typeface="Manrope"/>
                <a:ea typeface="Calibri" panose="020F0502020204030204" pitchFamily="34" charset="0"/>
              </a:rPr>
              <a:t> </a:t>
            </a:r>
            <a:r>
              <a:rPr lang="en-US" sz="1800" err="1">
                <a:latin typeface="Manrope"/>
                <a:ea typeface="Calibri" panose="020F0502020204030204" pitchFamily="34" charset="0"/>
              </a:rPr>
              <a:t>giải</a:t>
            </a:r>
            <a:r>
              <a:rPr lang="en-US" sz="1800">
                <a:latin typeface="Manrope"/>
                <a:ea typeface="Calibri" panose="020F0502020204030204" pitchFamily="34" charset="0"/>
              </a:rPr>
              <a:t> </a:t>
            </a:r>
            <a:r>
              <a:rPr lang="en-US" sz="1800" err="1">
                <a:latin typeface="Manrope"/>
                <a:ea typeface="Calibri" panose="020F0502020204030204" pitchFamily="34" charset="0"/>
              </a:rPr>
              <a:t>pháp</a:t>
            </a:r>
            <a:endParaRPr lang="en-US" sz="1800">
              <a:latin typeface="Manrope"/>
              <a:ea typeface="Calibri" panose="020F0502020204030204" pitchFamily="34" charset="0"/>
            </a:endParaRPr>
          </a:p>
        </p:txBody>
      </p:sp>
      <p:pic>
        <p:nvPicPr>
          <p:cNvPr id="2" name="Picture 1" descr="A graph with numbers and lines&#10;&#10;Description automatically generated">
            <a:extLst>
              <a:ext uri="{FF2B5EF4-FFF2-40B4-BE49-F238E27FC236}">
                <a16:creationId xmlns:a16="http://schemas.microsoft.com/office/drawing/2014/main" id="{525915B2-05F2-1EC2-4346-B623168B4C49}"/>
              </a:ext>
            </a:extLst>
          </p:cNvPr>
          <p:cNvPicPr>
            <a:picLocks noChangeAspect="1"/>
          </p:cNvPicPr>
          <p:nvPr/>
        </p:nvPicPr>
        <p:blipFill>
          <a:blip r:embed="rId3"/>
          <a:stretch>
            <a:fillRect/>
          </a:stretch>
        </p:blipFill>
        <p:spPr>
          <a:xfrm>
            <a:off x="1715204" y="1577933"/>
            <a:ext cx="6060055" cy="3461934"/>
          </a:xfrm>
          <a:prstGeom prst="rect">
            <a:avLst/>
          </a:prstGeom>
        </p:spPr>
      </p:pic>
    </p:spTree>
    <p:extLst>
      <p:ext uri="{BB962C8B-B14F-4D97-AF65-F5344CB8AC3E}">
        <p14:creationId xmlns:p14="http://schemas.microsoft.com/office/powerpoint/2010/main" val="8086393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7" name="Google Shape;323;p38">
            <a:extLst>
              <a:ext uri="{FF2B5EF4-FFF2-40B4-BE49-F238E27FC236}">
                <a16:creationId xmlns:a16="http://schemas.microsoft.com/office/drawing/2014/main" id="{0E8EE702-7550-F0E4-B2DC-A233371193B9}"/>
              </a:ext>
            </a:extLst>
          </p:cNvPr>
          <p:cNvSpPr txBox="1">
            <a:spLocks noGrp="1"/>
          </p:cNvSpPr>
          <p:nvPr>
            <p:ph type="title"/>
          </p:nvPr>
        </p:nvSpPr>
        <p:spPr>
          <a:xfrm>
            <a:off x="280733" y="103633"/>
            <a:ext cx="88308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accent3">
                    <a:lumMod val="75000"/>
                  </a:schemeClr>
                </a:solidFill>
              </a:rPr>
              <a:t>4.5. </a:t>
            </a:r>
            <a:r>
              <a:rPr lang="en-US" sz="3200" err="1">
                <a:solidFill>
                  <a:schemeClr val="accent3">
                    <a:lumMod val="75000"/>
                  </a:schemeClr>
                </a:solidFill>
              </a:rPr>
              <a:t>Kết</a:t>
            </a:r>
            <a:r>
              <a:rPr lang="en-US" sz="3200">
                <a:solidFill>
                  <a:schemeClr val="accent3">
                    <a:lumMod val="75000"/>
                  </a:schemeClr>
                </a:solidFill>
              </a:rPr>
              <a:t> </a:t>
            </a:r>
            <a:r>
              <a:rPr lang="en-US" sz="3200" err="1">
                <a:solidFill>
                  <a:schemeClr val="accent3">
                    <a:lumMod val="75000"/>
                  </a:schemeClr>
                </a:solidFill>
              </a:rPr>
              <a:t>quả</a:t>
            </a:r>
            <a:endParaRPr lang="en-US" sz="3200">
              <a:solidFill>
                <a:schemeClr val="accent3">
                  <a:lumMod val="75000"/>
                </a:schemeClr>
              </a:solidFill>
            </a:endParaRPr>
          </a:p>
        </p:txBody>
      </p:sp>
      <p:sp>
        <p:nvSpPr>
          <p:cNvPr id="12" name="Google Shape;322;p38">
            <a:extLst>
              <a:ext uri="{FF2B5EF4-FFF2-40B4-BE49-F238E27FC236}">
                <a16:creationId xmlns:a16="http://schemas.microsoft.com/office/drawing/2014/main" id="{EEF77043-8037-3744-64C2-434A1F65A2FE}"/>
              </a:ext>
            </a:extLst>
          </p:cNvPr>
          <p:cNvSpPr txBox="1">
            <a:spLocks/>
          </p:cNvSpPr>
          <p:nvPr/>
        </p:nvSpPr>
        <p:spPr>
          <a:xfrm>
            <a:off x="168223" y="778367"/>
            <a:ext cx="8662668" cy="19648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1pPr>
            <a:lvl2pPr marL="914400" marR="0" lvl="1"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2pPr>
            <a:lvl3pPr marL="1371600" marR="0" lvl="2"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3pPr>
            <a:lvl4pPr marL="1828800" marR="0" lvl="3"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4pPr>
            <a:lvl5pPr marL="2286000" marR="0" lvl="4"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5pPr>
            <a:lvl6pPr marL="2743200" marR="0" lvl="5"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6pPr>
            <a:lvl7pPr marL="3200400" marR="0" lvl="6"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7pPr>
            <a:lvl8pPr marL="3657600" marR="0" lvl="7"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8pPr>
            <a:lvl9pPr marL="4114800" marR="0" lvl="8" indent="-292100" algn="ctr" rtl="0">
              <a:lnSpc>
                <a:spcPct val="100000"/>
              </a:lnSpc>
              <a:spcBef>
                <a:spcPts val="1600"/>
              </a:spcBef>
              <a:spcAft>
                <a:spcPts val="160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9pPr>
          </a:lstStyle>
          <a:p>
            <a:pPr marL="285750" indent="-285750" algn="just" defTabSz="403225">
              <a:lnSpc>
                <a:spcPct val="150000"/>
              </a:lnSpc>
              <a:spcBef>
                <a:spcPts val="300"/>
              </a:spcBef>
              <a:buFont typeface="Arial" panose="020B0604020202020204" pitchFamily="34" charset="0"/>
              <a:buChar char="•"/>
            </a:pPr>
            <a:r>
              <a:rPr lang="en-US" sz="1800" err="1">
                <a:latin typeface="Manrope" panose="020B0604020202020204" charset="0"/>
                <a:ea typeface="Calibri" panose="020F0502020204030204" pitchFamily="34" charset="0"/>
              </a:rPr>
              <a:t>Kết</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quả</a:t>
            </a:r>
            <a:r>
              <a:rPr lang="en-US" sz="1800">
                <a:effectLst/>
                <a:latin typeface="Manrope" panose="020B0604020202020204" charset="0"/>
                <a:ea typeface="Calibri" panose="020F0502020204030204" pitchFamily="34" charset="0"/>
              </a:rPr>
              <a:t> </a:t>
            </a:r>
            <a:r>
              <a:rPr lang="en-US" sz="1800" err="1">
                <a:effectLst/>
                <a:latin typeface="Manrope" panose="020B0604020202020204" charset="0"/>
                <a:ea typeface="Calibri" panose="020F0502020204030204" pitchFamily="34" charset="0"/>
              </a:rPr>
              <a:t>thu</a:t>
            </a:r>
            <a:r>
              <a:rPr lang="en-US" sz="1800">
                <a:effectLst/>
                <a:latin typeface="Manrope" panose="020B0604020202020204" charset="0"/>
                <a:ea typeface="Calibri" panose="020F0502020204030204" pitchFamily="34" charset="0"/>
              </a:rPr>
              <a:t> </a:t>
            </a:r>
            <a:r>
              <a:rPr lang="en-US" sz="1800" err="1">
                <a:effectLst/>
                <a:latin typeface="Manrope" panose="020B0604020202020204" charset="0"/>
                <a:ea typeface="Calibri" panose="020F0502020204030204" pitchFamily="34" charset="0"/>
              </a:rPr>
              <a:t>được</a:t>
            </a:r>
            <a:r>
              <a:rPr lang="en-US" sz="1800">
                <a:effectLst/>
                <a:latin typeface="Manrope" panose="020B0604020202020204" charset="0"/>
                <a:ea typeface="Calibri" panose="020F0502020204030204" pitchFamily="34" charset="0"/>
              </a:rPr>
              <a:t> </a:t>
            </a:r>
            <a:r>
              <a:rPr lang="en-US" sz="1800" err="1">
                <a:effectLst/>
                <a:latin typeface="Manrope" panose="020B0604020202020204" charset="0"/>
                <a:ea typeface="Calibri" panose="020F0502020204030204" pitchFamily="34" charset="0"/>
              </a:rPr>
              <a:t>các</a:t>
            </a:r>
            <a:r>
              <a:rPr lang="en-US" sz="1800">
                <a:effectLst/>
                <a:latin typeface="Manrope" panose="020B0604020202020204" charset="0"/>
                <a:ea typeface="Calibri" panose="020F0502020204030204" pitchFamily="34" charset="0"/>
              </a:rPr>
              <a:t> </a:t>
            </a:r>
            <a:r>
              <a:rPr lang="en-US" sz="1800" err="1">
                <a:effectLst/>
                <a:latin typeface="Manrope" panose="020B0604020202020204" charset="0"/>
                <a:ea typeface="Calibri" panose="020F0502020204030204" pitchFamily="34" charset="0"/>
              </a:rPr>
              <a:t>giá</a:t>
            </a:r>
            <a:r>
              <a:rPr lang="en-US" sz="1800">
                <a:effectLst/>
                <a:latin typeface="Manrope" panose="020B0604020202020204" charset="0"/>
                <a:ea typeface="Calibri" panose="020F0502020204030204" pitchFamily="34" charset="0"/>
              </a:rPr>
              <a:t> </a:t>
            </a:r>
            <a:r>
              <a:rPr lang="en-US" sz="1800" err="1">
                <a:effectLst/>
                <a:latin typeface="Manrope" panose="020B0604020202020204" charset="0"/>
                <a:ea typeface="Calibri" panose="020F0502020204030204" pitchFamily="34" charset="0"/>
              </a:rPr>
              <a:t>trị</a:t>
            </a:r>
            <a:r>
              <a:rPr lang="en-US" sz="1800">
                <a:effectLst/>
                <a:latin typeface="Manrope" panose="020B0604020202020204" charset="0"/>
                <a:ea typeface="Calibri" panose="020F0502020204030204" pitchFamily="34" charset="0"/>
              </a:rPr>
              <a:t> </a:t>
            </a:r>
            <a:r>
              <a:rPr lang="en-US" sz="1800" err="1">
                <a:effectLst/>
                <a:latin typeface="Manrope" panose="020B0604020202020204" charset="0"/>
                <a:ea typeface="Calibri" panose="020F0502020204030204" pitchFamily="34" charset="0"/>
              </a:rPr>
              <a:t>mục</a:t>
            </a:r>
            <a:r>
              <a:rPr lang="en-US" sz="1800">
                <a:effectLst/>
                <a:latin typeface="Manrope" panose="020B0604020202020204" charset="0"/>
                <a:ea typeface="Calibri" panose="020F0502020204030204" pitchFamily="34" charset="0"/>
              </a:rPr>
              <a:t> </a:t>
            </a:r>
            <a:r>
              <a:rPr lang="en-US" sz="1800" err="1">
                <a:effectLst/>
                <a:latin typeface="Manrope" panose="020B0604020202020204" charset="0"/>
                <a:ea typeface="Calibri" panose="020F0502020204030204" pitchFamily="34" charset="0"/>
              </a:rPr>
              <a:t>tiêu</a:t>
            </a:r>
            <a:r>
              <a:rPr lang="en-US" sz="1800">
                <a:effectLst/>
                <a:latin typeface="Manrope" panose="020B0604020202020204" charset="0"/>
                <a:ea typeface="Calibri" panose="020F0502020204030204" pitchFamily="34" charset="0"/>
              </a:rPr>
              <a:t> </a:t>
            </a:r>
            <a:r>
              <a:rPr lang="en-US" sz="1800" err="1">
                <a:effectLst/>
                <a:latin typeface="Manrope" panose="020B0604020202020204" charset="0"/>
                <a:ea typeface="Calibri" panose="020F0502020204030204" pitchFamily="34" charset="0"/>
              </a:rPr>
              <a:t>thu</a:t>
            </a:r>
            <a:r>
              <a:rPr lang="en-US" sz="1800">
                <a:effectLst/>
                <a:latin typeface="Manrope" panose="020B0604020202020204" charset="0"/>
                <a:ea typeface="Calibri" panose="020F0502020204030204" pitchFamily="34" charset="0"/>
              </a:rPr>
              <a:t> </a:t>
            </a:r>
            <a:r>
              <a:rPr lang="en-US" sz="1800" err="1">
                <a:effectLst/>
                <a:latin typeface="Manrope" panose="020B0604020202020204" charset="0"/>
                <a:ea typeface="Calibri" panose="020F0502020204030204" pitchFamily="34" charset="0"/>
              </a:rPr>
              <a:t>hồi</a:t>
            </a:r>
            <a:r>
              <a:rPr lang="en-US" sz="1800">
                <a:effectLst/>
                <a:latin typeface="Manrope" panose="020B0604020202020204" charset="0"/>
                <a:ea typeface="Calibri" panose="020F0502020204030204" pitchFamily="34" charset="0"/>
              </a:rPr>
              <a:t> </a:t>
            </a:r>
            <a:r>
              <a:rPr lang="en-US" sz="1800" err="1">
                <a:effectLst/>
                <a:latin typeface="Manrope" panose="020B0604020202020204" charset="0"/>
                <a:ea typeface="Calibri" panose="020F0502020204030204" pitchFamily="34" charset="0"/>
              </a:rPr>
              <a:t>tối</a:t>
            </a:r>
            <a:r>
              <a:rPr lang="en-US" sz="1800">
                <a:effectLst/>
                <a:latin typeface="Manrope" panose="020B0604020202020204" charset="0"/>
                <a:ea typeface="Calibri" panose="020F0502020204030204" pitchFamily="34" charset="0"/>
              </a:rPr>
              <a:t> </a:t>
            </a:r>
            <a:r>
              <a:rPr lang="en-US" sz="1800" err="1">
                <a:effectLst/>
                <a:latin typeface="Manrope" panose="020B0604020202020204" charset="0"/>
                <a:ea typeface="Calibri" panose="020F0502020204030204" pitchFamily="34" charset="0"/>
              </a:rPr>
              <a:t>ưu</a:t>
            </a:r>
            <a:r>
              <a:rPr lang="en-US" sz="1800">
                <a:effectLst/>
                <a:latin typeface="Manrope" panose="020B0604020202020204" charset="0"/>
                <a:ea typeface="Calibri" panose="020F0502020204030204" pitchFamily="34" charset="0"/>
              </a:rPr>
              <a:t> </a:t>
            </a:r>
            <a:r>
              <a:rPr lang="en-US" sz="1800" err="1">
                <a:effectLst/>
                <a:latin typeface="Manrope" panose="020B0604020202020204" charset="0"/>
                <a:ea typeface="Calibri" panose="020F0502020204030204" pitchFamily="34" charset="0"/>
              </a:rPr>
              <a:t>của</a:t>
            </a:r>
            <a:r>
              <a:rPr lang="en-US" sz="1800">
                <a:effectLst/>
                <a:latin typeface="Manrope" panose="020B0604020202020204" charset="0"/>
                <a:ea typeface="Calibri" panose="020F0502020204030204" pitchFamily="34" charset="0"/>
              </a:rPr>
              <a:t> </a:t>
            </a:r>
            <a:r>
              <a:rPr lang="en-US" sz="1800" err="1">
                <a:effectLst/>
                <a:latin typeface="Manrope" panose="020B0604020202020204" charset="0"/>
                <a:ea typeface="Calibri" panose="020F0502020204030204" pitchFamily="34" charset="0"/>
              </a:rPr>
              <a:t>tổng</a:t>
            </a:r>
            <a:r>
              <a:rPr lang="en-US" sz="1800">
                <a:effectLst/>
                <a:latin typeface="Manrope" panose="020B0604020202020204" charset="0"/>
                <a:ea typeface="Calibri" panose="020F0502020204030204" pitchFamily="34" charset="0"/>
              </a:rPr>
              <a:t> chi </a:t>
            </a:r>
            <a:r>
              <a:rPr lang="en-US" sz="1800" err="1">
                <a:effectLst/>
                <a:latin typeface="Manrope" panose="020B0604020202020204" charset="0"/>
                <a:ea typeface="Calibri" panose="020F0502020204030204" pitchFamily="34" charset="0"/>
              </a:rPr>
              <a:t>phí</a:t>
            </a:r>
            <a:r>
              <a:rPr lang="en-US" sz="1800">
                <a:effectLst/>
                <a:latin typeface="Manrope" panose="020B0604020202020204" charset="0"/>
                <a:ea typeface="Calibri" panose="020F0502020204030204" pitchFamily="34" charset="0"/>
              </a:rPr>
              <a:t> </a:t>
            </a:r>
            <a:r>
              <a:rPr lang="en-US" sz="1800" err="1">
                <a:effectLst/>
                <a:latin typeface="Manrope" panose="020B0604020202020204" charset="0"/>
                <a:ea typeface="Calibri" panose="020F0502020204030204" pitchFamily="34" charset="0"/>
              </a:rPr>
              <a:t>nguyên</a:t>
            </a:r>
            <a:r>
              <a:rPr lang="en-US" sz="1800">
                <a:effectLst/>
                <a:latin typeface="Manrope" panose="020B0604020202020204" charset="0"/>
                <a:ea typeface="Calibri" panose="020F0502020204030204" pitchFamily="34" charset="0"/>
              </a:rPr>
              <a:t> </a:t>
            </a:r>
            <a:r>
              <a:rPr lang="en-US" sz="1800" err="1">
                <a:effectLst/>
                <a:latin typeface="Manrope" panose="020B0604020202020204" charset="0"/>
                <a:ea typeface="Calibri" panose="020F0502020204030204" pitchFamily="34" charset="0"/>
              </a:rPr>
              <a:t>liệu</a:t>
            </a:r>
            <a:r>
              <a:rPr lang="en-US" sz="1800">
                <a:effectLst/>
                <a:latin typeface="Manrope" panose="020B0604020202020204" charset="0"/>
                <a:ea typeface="Calibri" panose="020F0502020204030204" pitchFamily="34" charset="0"/>
              </a:rPr>
              <a:t> </a:t>
            </a:r>
            <a:r>
              <a:rPr lang="en-US" sz="1800" err="1">
                <a:effectLst/>
                <a:latin typeface="Manrope" panose="020B0604020202020204" charset="0"/>
                <a:ea typeface="Calibri" panose="020F0502020204030204" pitchFamily="34" charset="0"/>
              </a:rPr>
              <a:t>thô</a:t>
            </a:r>
            <a:r>
              <a:rPr lang="en-US" sz="1800">
                <a:effectLst/>
                <a:latin typeface="Manrope" panose="020B0604020202020204" charset="0"/>
                <a:ea typeface="Calibri" panose="020F0502020204030204" pitchFamily="34" charset="0"/>
              </a:rPr>
              <a:t> </a:t>
            </a:r>
            <a:r>
              <a:rPr lang="en-US" sz="1800" err="1">
                <a:effectLst/>
                <a:latin typeface="Manrope" panose="020B0604020202020204" charset="0"/>
                <a:ea typeface="Calibri" panose="020F0502020204030204" pitchFamily="34" charset="0"/>
              </a:rPr>
              <a:t>đã</a:t>
            </a:r>
            <a:r>
              <a:rPr lang="en-US" sz="1800">
                <a:effectLst/>
                <a:latin typeface="Manrope" panose="020B0604020202020204" charset="0"/>
                <a:ea typeface="Calibri" panose="020F0502020204030204" pitchFamily="34" charset="0"/>
              </a:rPr>
              <a:t> </a:t>
            </a:r>
            <a:r>
              <a:rPr lang="en-US" sz="1800" err="1">
                <a:effectLst/>
                <a:latin typeface="Manrope" panose="020B0604020202020204" charset="0"/>
                <a:ea typeface="Calibri" panose="020F0502020204030204" pitchFamily="34" charset="0"/>
              </a:rPr>
              <a:t>mua</a:t>
            </a:r>
            <a:r>
              <a:rPr lang="en-US" sz="1800">
                <a:effectLst/>
                <a:latin typeface="Manrope" panose="020B0604020202020204" charset="0"/>
                <a:ea typeface="Calibri" panose="020F0502020204030204" pitchFamily="34" charset="0"/>
              </a:rPr>
              <a:t> </a:t>
            </a:r>
            <a:r>
              <a:rPr lang="en-US" sz="1800" err="1">
                <a:effectLst/>
                <a:latin typeface="Manrope" panose="020B0604020202020204" charset="0"/>
                <a:ea typeface="Calibri" panose="020F0502020204030204" pitchFamily="34" charset="0"/>
              </a:rPr>
              <a:t>tối</a:t>
            </a:r>
            <a:r>
              <a:rPr lang="en-US" sz="1800">
                <a:effectLst/>
                <a:latin typeface="Manrope" panose="020B0604020202020204" charset="0"/>
                <a:ea typeface="Calibri" panose="020F0502020204030204" pitchFamily="34" charset="0"/>
              </a:rPr>
              <a:t> </a:t>
            </a:r>
            <a:r>
              <a:rPr lang="en-US" sz="1800" err="1">
                <a:effectLst/>
                <a:latin typeface="Manrope" panose="020B0604020202020204" charset="0"/>
                <a:ea typeface="Calibri" panose="020F0502020204030204" pitchFamily="34" charset="0"/>
              </a:rPr>
              <a:t>thiểu</a:t>
            </a:r>
            <a:endParaRPr lang="en-US" sz="1800">
              <a:effectLst/>
              <a:latin typeface="Manrope" panose="020B0604020202020204" charset="0"/>
              <a:ea typeface="Calibri" panose="020F0502020204030204" pitchFamily="34" charset="0"/>
            </a:endParaRPr>
          </a:p>
          <a:p>
            <a:pPr marL="285750" indent="-285750" algn="just" defTabSz="403225">
              <a:lnSpc>
                <a:spcPct val="150000"/>
              </a:lnSpc>
              <a:spcBef>
                <a:spcPts val="300"/>
              </a:spcBef>
              <a:buFont typeface="Arial" panose="020B0604020202020204" pitchFamily="34" charset="0"/>
              <a:buChar char="•"/>
            </a:pPr>
            <a:r>
              <a:rPr lang="vi-VN" sz="1800" b="0" i="0" u="none" strike="noStrike">
                <a:solidFill>
                  <a:srgbClr val="000000"/>
                </a:solidFill>
                <a:effectLst/>
                <a:latin typeface="Manrope" panose="020B0604020202020204" charset="0"/>
              </a:rPr>
              <a:t>Dựa trên giá trị chi phí tối ưu do DSS đề xuất, người ra quyết định có thể chọn mức tổng chi phí nguyên liệu thô mua dựa trên ngân sách.</a:t>
            </a:r>
            <a:endParaRPr lang="en-US" sz="1800">
              <a:latin typeface="Manrope" panose="020B0604020202020204" charset="0"/>
              <a:ea typeface="Calibri" panose="020F0502020204030204" pitchFamily="34" charset="0"/>
            </a:endParaRPr>
          </a:p>
        </p:txBody>
      </p:sp>
      <p:pic>
        <p:nvPicPr>
          <p:cNvPr id="3" name="Picture 2" descr="A close-up of a white background&#10;&#10;Description automatically generated">
            <a:extLst>
              <a:ext uri="{FF2B5EF4-FFF2-40B4-BE49-F238E27FC236}">
                <a16:creationId xmlns:a16="http://schemas.microsoft.com/office/drawing/2014/main" id="{604CA099-761B-623F-E43A-E76E4F454AB5}"/>
              </a:ext>
            </a:extLst>
          </p:cNvPr>
          <p:cNvPicPr>
            <a:picLocks noChangeAspect="1"/>
          </p:cNvPicPr>
          <p:nvPr/>
        </p:nvPicPr>
        <p:blipFill>
          <a:blip r:embed="rId3"/>
          <a:stretch>
            <a:fillRect/>
          </a:stretch>
        </p:blipFill>
        <p:spPr>
          <a:xfrm>
            <a:off x="975864" y="2961139"/>
            <a:ext cx="7192272" cy="1074361"/>
          </a:xfrm>
          <a:prstGeom prst="rect">
            <a:avLst/>
          </a:prstGeom>
        </p:spPr>
      </p:pic>
    </p:spTree>
    <p:extLst>
      <p:ext uri="{BB962C8B-B14F-4D97-AF65-F5344CB8AC3E}">
        <p14:creationId xmlns:p14="http://schemas.microsoft.com/office/powerpoint/2010/main" val="1604715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1"/>
          <p:cNvPicPr preferRelativeResize="0">
            <a:picLocks noGrp="1"/>
          </p:cNvPicPr>
          <p:nvPr>
            <p:ph type="pic" idx="2"/>
          </p:nvPr>
        </p:nvPicPr>
        <p:blipFill rotWithShape="1">
          <a:blip r:embed="rId3"/>
          <a:srcRect l="27878" r="18470"/>
          <a:stretch/>
        </p:blipFill>
        <p:spPr>
          <a:xfrm>
            <a:off x="457200" y="753190"/>
            <a:ext cx="3270142" cy="3637119"/>
          </a:xfrm>
          <a:prstGeom prst="roundRect">
            <a:avLst>
              <a:gd name="adj" fmla="val 16667"/>
            </a:avLst>
          </a:prstGeom>
        </p:spPr>
      </p:pic>
      <p:sp>
        <p:nvSpPr>
          <p:cNvPr id="7" name="Google Shape;170;p26">
            <a:extLst>
              <a:ext uri="{FF2B5EF4-FFF2-40B4-BE49-F238E27FC236}">
                <a16:creationId xmlns:a16="http://schemas.microsoft.com/office/drawing/2014/main" id="{AA69E136-8471-E084-5D9A-31BE08A3CCF0}"/>
              </a:ext>
            </a:extLst>
          </p:cNvPr>
          <p:cNvSpPr txBox="1">
            <a:spLocks/>
          </p:cNvSpPr>
          <p:nvPr/>
        </p:nvSpPr>
        <p:spPr>
          <a:xfrm>
            <a:off x="4472076" y="2571750"/>
            <a:ext cx="4586683" cy="1011728"/>
          </a:xfrm>
          <a:prstGeom prst="rect">
            <a:avLst/>
          </a:prstGeom>
          <a:noFill/>
          <a:ln>
            <a:noFill/>
          </a:ln>
        </p:spPr>
        <p:txBody>
          <a:bodyPr spcFirstLastPara="1" wrap="square" lIns="91425" tIns="91425" rIns="91425" bIns="91425" anchor="b" anchorCtr="0">
            <a:noAutofit/>
          </a:bodyPr>
          <a:lstStyle/>
          <a:p>
            <a:pPr algn="l" rtl="0">
              <a:buClrTx/>
              <a:buFontTx/>
            </a:pPr>
            <a:r>
              <a:rPr lang="en-US" sz="5400" b="1">
                <a:solidFill>
                  <a:schemeClr val="accent3">
                    <a:lumMod val="75000"/>
                  </a:schemeClr>
                </a:solidFill>
                <a:latin typeface="Manrope" panose="020B0604020202020204" charset="0"/>
              </a:rPr>
              <a:t>TỔNG QUAN</a:t>
            </a:r>
          </a:p>
        </p:txBody>
      </p:sp>
      <p:sp>
        <p:nvSpPr>
          <p:cNvPr id="9" name="Google Shape;176;p26">
            <a:extLst>
              <a:ext uri="{FF2B5EF4-FFF2-40B4-BE49-F238E27FC236}">
                <a16:creationId xmlns:a16="http://schemas.microsoft.com/office/drawing/2014/main" id="{2EE9A45C-08BC-F821-B182-8D66F1A2F1AB}"/>
              </a:ext>
            </a:extLst>
          </p:cNvPr>
          <p:cNvSpPr txBox="1">
            <a:spLocks/>
          </p:cNvSpPr>
          <p:nvPr/>
        </p:nvSpPr>
        <p:spPr>
          <a:xfrm>
            <a:off x="4200856" y="1381519"/>
            <a:ext cx="1463774" cy="99895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8000" b="1">
                <a:solidFill>
                  <a:schemeClr val="accent3">
                    <a:lumMod val="50000"/>
                  </a:schemeClr>
                </a:solidFill>
                <a:latin typeface="Manrope" panose="020B0604020202020204" charset="0"/>
              </a:rPr>
              <a:t>01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7" name="Google Shape;323;p38">
            <a:extLst>
              <a:ext uri="{FF2B5EF4-FFF2-40B4-BE49-F238E27FC236}">
                <a16:creationId xmlns:a16="http://schemas.microsoft.com/office/drawing/2014/main" id="{0E8EE702-7550-F0E4-B2DC-A233371193B9}"/>
              </a:ext>
            </a:extLst>
          </p:cNvPr>
          <p:cNvSpPr txBox="1">
            <a:spLocks noGrp="1"/>
          </p:cNvSpPr>
          <p:nvPr>
            <p:ph type="title"/>
          </p:nvPr>
        </p:nvSpPr>
        <p:spPr>
          <a:xfrm>
            <a:off x="313109" y="114924"/>
            <a:ext cx="88308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accent3">
                    <a:lumMod val="75000"/>
                  </a:schemeClr>
                </a:solidFill>
              </a:rPr>
              <a:t>4.5. </a:t>
            </a:r>
            <a:r>
              <a:rPr lang="en-US" sz="3200" err="1">
                <a:solidFill>
                  <a:schemeClr val="accent3">
                    <a:lumMod val="75000"/>
                  </a:schemeClr>
                </a:solidFill>
              </a:rPr>
              <a:t>Kết</a:t>
            </a:r>
            <a:r>
              <a:rPr lang="en-US" sz="3200">
                <a:solidFill>
                  <a:schemeClr val="accent3">
                    <a:lumMod val="75000"/>
                  </a:schemeClr>
                </a:solidFill>
              </a:rPr>
              <a:t> </a:t>
            </a:r>
            <a:r>
              <a:rPr lang="en-US" sz="3200" err="1">
                <a:solidFill>
                  <a:schemeClr val="accent3">
                    <a:lumMod val="75000"/>
                  </a:schemeClr>
                </a:solidFill>
              </a:rPr>
              <a:t>quả</a:t>
            </a:r>
            <a:endParaRPr lang="en-US" sz="3200">
              <a:solidFill>
                <a:schemeClr val="accent3">
                  <a:lumMod val="75000"/>
                </a:schemeClr>
              </a:solidFill>
            </a:endParaRPr>
          </a:p>
        </p:txBody>
      </p:sp>
      <p:sp>
        <p:nvSpPr>
          <p:cNvPr id="12" name="Google Shape;322;p38">
            <a:extLst>
              <a:ext uri="{FF2B5EF4-FFF2-40B4-BE49-F238E27FC236}">
                <a16:creationId xmlns:a16="http://schemas.microsoft.com/office/drawing/2014/main" id="{EEF77043-8037-3744-64C2-434A1F65A2FE}"/>
              </a:ext>
            </a:extLst>
          </p:cNvPr>
          <p:cNvSpPr txBox="1">
            <a:spLocks/>
          </p:cNvSpPr>
          <p:nvPr/>
        </p:nvSpPr>
        <p:spPr>
          <a:xfrm>
            <a:off x="240666" y="1072835"/>
            <a:ext cx="8662668" cy="25537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1pPr>
            <a:lvl2pPr marL="914400" marR="0" lvl="1"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2pPr>
            <a:lvl3pPr marL="1371600" marR="0" lvl="2"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3pPr>
            <a:lvl4pPr marL="1828800" marR="0" lvl="3"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4pPr>
            <a:lvl5pPr marL="2286000" marR="0" lvl="4"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5pPr>
            <a:lvl6pPr marL="2743200" marR="0" lvl="5"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6pPr>
            <a:lvl7pPr marL="3200400" marR="0" lvl="6"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7pPr>
            <a:lvl8pPr marL="3657600" marR="0" lvl="7"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8pPr>
            <a:lvl9pPr marL="4114800" marR="0" lvl="8" indent="-292100" algn="ctr" rtl="0">
              <a:lnSpc>
                <a:spcPct val="100000"/>
              </a:lnSpc>
              <a:spcBef>
                <a:spcPts val="1600"/>
              </a:spcBef>
              <a:spcAft>
                <a:spcPts val="160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9pPr>
          </a:lstStyle>
          <a:p>
            <a:pPr marL="285750" indent="-285750" algn="just" defTabSz="403225">
              <a:lnSpc>
                <a:spcPct val="150000"/>
              </a:lnSpc>
              <a:spcBef>
                <a:spcPts val="300"/>
              </a:spcBef>
              <a:buFont typeface="Arial" panose="020B0604020202020204" pitchFamily="34" charset="0"/>
              <a:buChar char="•"/>
            </a:pPr>
            <a:r>
              <a:rPr lang="en-US" sz="1800" err="1">
                <a:latin typeface="Manrope" panose="020B0604020202020204" charset="0"/>
                <a:ea typeface="Calibri" panose="020F0502020204030204" pitchFamily="34" charset="0"/>
              </a:rPr>
              <a:t>Các</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giá</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trị</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tham</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số</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được</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khuyến</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nghị</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dựa</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trên</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dữ</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liệu</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đầu</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vào</a:t>
            </a:r>
            <a:r>
              <a:rPr lang="en-US" sz="1800">
                <a:latin typeface="Manrope" panose="020B0604020202020204" charset="0"/>
                <a:ea typeface="Calibri" panose="020F0502020204030204" pitchFamily="34" charset="0"/>
              </a:rPr>
              <a:t> do </a:t>
            </a:r>
            <a:r>
              <a:rPr lang="en-US" sz="1800" err="1">
                <a:latin typeface="Manrope" panose="020B0604020202020204" charset="0"/>
                <a:ea typeface="Calibri" panose="020F0502020204030204" pitchFamily="34" charset="0"/>
              </a:rPr>
              <a:t>người</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ra</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quyết</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định</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cung</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cấp</a:t>
            </a:r>
            <a:r>
              <a:rPr lang="en-US" sz="1800">
                <a:latin typeface="Manrope" panose="020B0604020202020204" charset="0"/>
                <a:ea typeface="Calibri" panose="020F0502020204030204" pitchFamily="34" charset="0"/>
              </a:rPr>
              <a:t>.</a:t>
            </a:r>
          </a:p>
          <a:p>
            <a:pPr marL="285750" indent="-285750" algn="just" defTabSz="403225">
              <a:lnSpc>
                <a:spcPct val="150000"/>
              </a:lnSpc>
              <a:spcBef>
                <a:spcPts val="300"/>
              </a:spcBef>
              <a:buFont typeface="Arial" panose="020B0604020202020204" pitchFamily="34" charset="0"/>
              <a:buChar char="•"/>
            </a:pPr>
            <a:r>
              <a:rPr lang="en-US" sz="1800" err="1">
                <a:latin typeface="Manrope" panose="020B0604020202020204" charset="0"/>
                <a:ea typeface="Calibri" panose="020F0502020204030204" pitchFamily="34" charset="0"/>
              </a:rPr>
              <a:t>Cập</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nhật</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dữ</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liệu</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đầu</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vào</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mỗi</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ngày</a:t>
            </a:r>
            <a:r>
              <a:rPr lang="en-US" sz="1800">
                <a:latin typeface="Manrope" panose="020B0604020202020204" charset="0"/>
                <a:ea typeface="Calibri" panose="020F0502020204030204" pitchFamily="34" charset="0"/>
              </a:rPr>
              <a:t>. </a:t>
            </a:r>
          </a:p>
          <a:p>
            <a:pPr marL="285750" indent="-285750" algn="just" defTabSz="403225">
              <a:lnSpc>
                <a:spcPct val="150000"/>
              </a:lnSpc>
              <a:spcBef>
                <a:spcPts val="300"/>
              </a:spcBef>
              <a:buFont typeface="Arial" panose="020B0604020202020204" pitchFamily="34" charset="0"/>
              <a:buChar char="•"/>
            </a:pPr>
            <a:r>
              <a:rPr lang="en-US" sz="1800" err="1">
                <a:latin typeface="Manrope" panose="020B0604020202020204" charset="0"/>
                <a:ea typeface="Calibri" panose="020F0502020204030204" pitchFamily="34" charset="0"/>
              </a:rPr>
              <a:t>Người</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ra</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quyết</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định</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có</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thể</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sử</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dụng</a:t>
            </a:r>
            <a:r>
              <a:rPr lang="en-US" sz="1800">
                <a:latin typeface="Manrope" panose="020B0604020202020204" charset="0"/>
                <a:ea typeface="Calibri" panose="020F0502020204030204" pitchFamily="34" charset="0"/>
              </a:rPr>
              <a:t> DSS </a:t>
            </a:r>
            <a:r>
              <a:rPr lang="en-US" sz="1800" err="1">
                <a:latin typeface="Manrope" panose="020B0604020202020204" charset="0"/>
                <a:ea typeface="Calibri" panose="020F0502020204030204" pitchFamily="34" charset="0"/>
              </a:rPr>
              <a:t>để</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kiểm</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tra</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kế</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hoạch</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mua</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nguyên</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vật</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liệu</a:t>
            </a:r>
            <a:r>
              <a:rPr lang="en-US" sz="1800">
                <a:latin typeface="Manrope" panose="020B0604020202020204" charset="0"/>
                <a:ea typeface="Calibri" panose="020F0502020204030204" pitchFamily="34" charset="0"/>
              </a:rPr>
              <a:t>.</a:t>
            </a:r>
          </a:p>
        </p:txBody>
      </p:sp>
    </p:spTree>
    <p:extLst>
      <p:ext uri="{BB962C8B-B14F-4D97-AF65-F5344CB8AC3E}">
        <p14:creationId xmlns:p14="http://schemas.microsoft.com/office/powerpoint/2010/main" val="3729404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7" name="Google Shape;323;p38">
            <a:extLst>
              <a:ext uri="{FF2B5EF4-FFF2-40B4-BE49-F238E27FC236}">
                <a16:creationId xmlns:a16="http://schemas.microsoft.com/office/drawing/2014/main" id="{0E8EE702-7550-F0E4-B2DC-A233371193B9}"/>
              </a:ext>
            </a:extLst>
          </p:cNvPr>
          <p:cNvSpPr txBox="1">
            <a:spLocks noGrp="1"/>
          </p:cNvSpPr>
          <p:nvPr>
            <p:ph type="title"/>
          </p:nvPr>
        </p:nvSpPr>
        <p:spPr>
          <a:xfrm>
            <a:off x="280733" y="83928"/>
            <a:ext cx="88308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accent3">
                    <a:lumMod val="75000"/>
                  </a:schemeClr>
                </a:solidFill>
              </a:rPr>
              <a:t>4.5. </a:t>
            </a:r>
            <a:r>
              <a:rPr lang="en-US" sz="3200" err="1">
                <a:solidFill>
                  <a:schemeClr val="accent3">
                    <a:lumMod val="75000"/>
                  </a:schemeClr>
                </a:solidFill>
              </a:rPr>
              <a:t>Kết</a:t>
            </a:r>
            <a:r>
              <a:rPr lang="en-US" sz="3200">
                <a:solidFill>
                  <a:schemeClr val="accent3">
                    <a:lumMod val="75000"/>
                  </a:schemeClr>
                </a:solidFill>
              </a:rPr>
              <a:t> </a:t>
            </a:r>
            <a:r>
              <a:rPr lang="en-US" sz="3200" err="1">
                <a:solidFill>
                  <a:schemeClr val="accent3">
                    <a:lumMod val="75000"/>
                  </a:schemeClr>
                </a:solidFill>
              </a:rPr>
              <a:t>quả</a:t>
            </a:r>
            <a:endParaRPr lang="en-US" sz="3200">
              <a:solidFill>
                <a:schemeClr val="accent3">
                  <a:lumMod val="75000"/>
                </a:schemeClr>
              </a:solidFill>
            </a:endParaRPr>
          </a:p>
        </p:txBody>
      </p:sp>
      <p:sp>
        <p:nvSpPr>
          <p:cNvPr id="12" name="Google Shape;322;p38">
            <a:extLst>
              <a:ext uri="{FF2B5EF4-FFF2-40B4-BE49-F238E27FC236}">
                <a16:creationId xmlns:a16="http://schemas.microsoft.com/office/drawing/2014/main" id="{EEF77043-8037-3744-64C2-434A1F65A2FE}"/>
              </a:ext>
            </a:extLst>
          </p:cNvPr>
          <p:cNvSpPr txBox="1">
            <a:spLocks/>
          </p:cNvSpPr>
          <p:nvPr/>
        </p:nvSpPr>
        <p:spPr>
          <a:xfrm>
            <a:off x="364844" y="773542"/>
            <a:ext cx="8662668" cy="8847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1pPr>
            <a:lvl2pPr marL="914400" marR="0" lvl="1"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2pPr>
            <a:lvl3pPr marL="1371600" marR="0" lvl="2"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3pPr>
            <a:lvl4pPr marL="1828800" marR="0" lvl="3"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4pPr>
            <a:lvl5pPr marL="2286000" marR="0" lvl="4"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5pPr>
            <a:lvl6pPr marL="2743200" marR="0" lvl="5"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6pPr>
            <a:lvl7pPr marL="3200400" marR="0" lvl="6"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7pPr>
            <a:lvl8pPr marL="3657600" marR="0" lvl="7"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8pPr>
            <a:lvl9pPr marL="4114800" marR="0" lvl="8" indent="-292100" algn="ctr" rtl="0">
              <a:lnSpc>
                <a:spcPct val="100000"/>
              </a:lnSpc>
              <a:spcBef>
                <a:spcPts val="1600"/>
              </a:spcBef>
              <a:spcAft>
                <a:spcPts val="160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9pPr>
          </a:lstStyle>
          <a:p>
            <a:pPr marL="285750" indent="-285750" algn="just" defTabSz="403225">
              <a:lnSpc>
                <a:spcPct val="150000"/>
              </a:lnSpc>
              <a:spcBef>
                <a:spcPts val="300"/>
              </a:spcBef>
              <a:buFont typeface="Arial" panose="020B0604020202020204" pitchFamily="34" charset="0"/>
              <a:buChar char="•"/>
            </a:pPr>
            <a:r>
              <a:rPr lang="en-US" sz="1800" err="1">
                <a:latin typeface="Manrope" panose="020B0604020202020204" charset="0"/>
                <a:ea typeface="Calibri" panose="020F0502020204030204" pitchFamily="34" charset="0"/>
              </a:rPr>
              <a:t>Trên</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thực</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tế</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các</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nhà</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quản</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lý</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có</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thể</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điều</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chỉnh</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các</a:t>
            </a:r>
            <a:r>
              <a:rPr lang="en-US" sz="1800">
                <a:latin typeface="Manrope" panose="020B0604020202020204" charset="0"/>
                <a:ea typeface="Calibri" panose="020F0502020204030204" pitchFamily="34" charset="0"/>
              </a:rPr>
              <a:t> con </a:t>
            </a:r>
            <a:r>
              <a:rPr lang="en-US" sz="1800" err="1">
                <a:latin typeface="Manrope" panose="020B0604020202020204" charset="0"/>
                <a:ea typeface="Calibri" panose="020F0502020204030204" pitchFamily="34" charset="0"/>
              </a:rPr>
              <a:t>số</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theo</a:t>
            </a:r>
            <a:r>
              <a:rPr lang="en-US" sz="1800">
                <a:latin typeface="Manrope" panose="020B0604020202020204" charset="0"/>
                <a:ea typeface="Calibri" panose="020F0502020204030204" pitchFamily="34" charset="0"/>
              </a:rPr>
              <a:t> ý </a:t>
            </a:r>
            <a:r>
              <a:rPr lang="en-US" sz="1800" err="1">
                <a:latin typeface="Manrope" panose="020B0604020202020204" charset="0"/>
                <a:ea typeface="Calibri" panose="020F0502020204030204" pitchFamily="34" charset="0"/>
              </a:rPr>
              <a:t>mình</a:t>
            </a:r>
            <a:r>
              <a:rPr lang="en-US" sz="1800">
                <a:latin typeface="Manrope" panose="020B0604020202020204" charset="0"/>
                <a:ea typeface="Calibri" panose="020F0502020204030204" pitchFamily="34" charset="0"/>
              </a:rPr>
              <a:t>.</a:t>
            </a:r>
          </a:p>
        </p:txBody>
      </p:sp>
      <p:pic>
        <p:nvPicPr>
          <p:cNvPr id="2" name="Picture 1" descr="A screenshot of a computer&#10;&#10;Description automatically generated">
            <a:extLst>
              <a:ext uri="{FF2B5EF4-FFF2-40B4-BE49-F238E27FC236}">
                <a16:creationId xmlns:a16="http://schemas.microsoft.com/office/drawing/2014/main" id="{4E045CAA-F7E1-2BEA-68BE-FB577B3C8410}"/>
              </a:ext>
            </a:extLst>
          </p:cNvPr>
          <p:cNvPicPr>
            <a:picLocks noChangeAspect="1"/>
          </p:cNvPicPr>
          <p:nvPr/>
        </p:nvPicPr>
        <p:blipFill>
          <a:blip r:embed="rId3"/>
          <a:stretch>
            <a:fillRect/>
          </a:stretch>
        </p:blipFill>
        <p:spPr>
          <a:xfrm>
            <a:off x="1581804" y="1654511"/>
            <a:ext cx="5974656" cy="3022566"/>
          </a:xfrm>
          <a:prstGeom prst="rect">
            <a:avLst/>
          </a:prstGeom>
        </p:spPr>
      </p:pic>
    </p:spTree>
    <p:extLst>
      <p:ext uri="{BB962C8B-B14F-4D97-AF65-F5344CB8AC3E}">
        <p14:creationId xmlns:p14="http://schemas.microsoft.com/office/powerpoint/2010/main" val="524244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7" name="Google Shape;323;p38">
            <a:extLst>
              <a:ext uri="{FF2B5EF4-FFF2-40B4-BE49-F238E27FC236}">
                <a16:creationId xmlns:a16="http://schemas.microsoft.com/office/drawing/2014/main" id="{0E8EE702-7550-F0E4-B2DC-A233371193B9}"/>
              </a:ext>
            </a:extLst>
          </p:cNvPr>
          <p:cNvSpPr txBox="1">
            <a:spLocks noGrp="1"/>
          </p:cNvSpPr>
          <p:nvPr>
            <p:ph type="title"/>
          </p:nvPr>
        </p:nvSpPr>
        <p:spPr>
          <a:xfrm>
            <a:off x="280733" y="83928"/>
            <a:ext cx="88308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accent3">
                    <a:lumMod val="75000"/>
                  </a:schemeClr>
                </a:solidFill>
              </a:rPr>
              <a:t>4.5. </a:t>
            </a:r>
            <a:r>
              <a:rPr lang="en-US" sz="3200" err="1">
                <a:solidFill>
                  <a:schemeClr val="accent3">
                    <a:lumMod val="75000"/>
                  </a:schemeClr>
                </a:solidFill>
              </a:rPr>
              <a:t>Kết</a:t>
            </a:r>
            <a:r>
              <a:rPr lang="en-US" sz="3200">
                <a:solidFill>
                  <a:schemeClr val="accent3">
                    <a:lumMod val="75000"/>
                  </a:schemeClr>
                </a:solidFill>
              </a:rPr>
              <a:t> </a:t>
            </a:r>
            <a:r>
              <a:rPr lang="en-US" sz="3200" err="1">
                <a:solidFill>
                  <a:schemeClr val="accent3">
                    <a:lumMod val="75000"/>
                  </a:schemeClr>
                </a:solidFill>
              </a:rPr>
              <a:t>quả</a:t>
            </a:r>
            <a:endParaRPr lang="en-US" sz="3200">
              <a:solidFill>
                <a:schemeClr val="accent3">
                  <a:lumMod val="75000"/>
                </a:schemeClr>
              </a:solidFill>
            </a:endParaRPr>
          </a:p>
        </p:txBody>
      </p:sp>
      <p:sp>
        <p:nvSpPr>
          <p:cNvPr id="12" name="Google Shape;322;p38">
            <a:extLst>
              <a:ext uri="{FF2B5EF4-FFF2-40B4-BE49-F238E27FC236}">
                <a16:creationId xmlns:a16="http://schemas.microsoft.com/office/drawing/2014/main" id="{EEF77043-8037-3744-64C2-434A1F65A2FE}"/>
              </a:ext>
            </a:extLst>
          </p:cNvPr>
          <p:cNvSpPr txBox="1">
            <a:spLocks/>
          </p:cNvSpPr>
          <p:nvPr/>
        </p:nvSpPr>
        <p:spPr>
          <a:xfrm>
            <a:off x="364844" y="773542"/>
            <a:ext cx="8662668" cy="8847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1pPr>
            <a:lvl2pPr marL="914400" marR="0" lvl="1"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2pPr>
            <a:lvl3pPr marL="1371600" marR="0" lvl="2"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3pPr>
            <a:lvl4pPr marL="1828800" marR="0" lvl="3"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4pPr>
            <a:lvl5pPr marL="2286000" marR="0" lvl="4"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5pPr>
            <a:lvl6pPr marL="2743200" marR="0" lvl="5"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6pPr>
            <a:lvl7pPr marL="3200400" marR="0" lvl="6"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7pPr>
            <a:lvl8pPr marL="3657600" marR="0" lvl="7"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8pPr>
            <a:lvl9pPr marL="4114800" marR="0" lvl="8" indent="-292100" algn="ctr" rtl="0">
              <a:lnSpc>
                <a:spcPct val="100000"/>
              </a:lnSpc>
              <a:spcBef>
                <a:spcPts val="1600"/>
              </a:spcBef>
              <a:spcAft>
                <a:spcPts val="160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9pPr>
          </a:lstStyle>
          <a:p>
            <a:pPr marL="285750" indent="-285750" algn="just" defTabSz="403225">
              <a:lnSpc>
                <a:spcPct val="150000"/>
              </a:lnSpc>
              <a:spcBef>
                <a:spcPts val="300"/>
              </a:spcBef>
              <a:buFont typeface="Arial" panose="020B0604020202020204" pitchFamily="34" charset="0"/>
              <a:buChar char="•"/>
            </a:pPr>
            <a:r>
              <a:rPr lang="en-US" sz="1800" err="1">
                <a:latin typeface="Manrope" panose="020B0604020202020204" charset="0"/>
                <a:ea typeface="Calibri" panose="020F0502020204030204" pitchFamily="34" charset="0"/>
              </a:rPr>
              <a:t>Sử</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dụng</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các</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giải</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pháp</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được</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đề</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xuất</a:t>
            </a:r>
            <a:r>
              <a:rPr lang="en-US" sz="1800">
                <a:latin typeface="Manrope" panose="020B0604020202020204" charset="0"/>
                <a:ea typeface="Calibri" panose="020F0502020204030204" pitchFamily="34" charset="0"/>
              </a:rPr>
              <a:t>, so </a:t>
            </a:r>
            <a:r>
              <a:rPr lang="en-US" sz="1800" err="1">
                <a:latin typeface="Manrope" panose="020B0604020202020204" charset="0"/>
                <a:ea typeface="Calibri" panose="020F0502020204030204" pitchFamily="34" charset="0"/>
              </a:rPr>
              <a:t>sánh</a:t>
            </a:r>
            <a:r>
              <a:rPr lang="en-US" sz="1800">
                <a:latin typeface="Manrope" panose="020B0604020202020204" charset="0"/>
                <a:ea typeface="Calibri" panose="020F0502020204030204" pitchFamily="34" charset="0"/>
              </a:rPr>
              <a:t> chi </a:t>
            </a:r>
            <a:r>
              <a:rPr lang="en-US" sz="1800" err="1">
                <a:latin typeface="Manrope" panose="020B0604020202020204" charset="0"/>
                <a:ea typeface="Calibri" panose="020F0502020204030204" pitchFamily="34" charset="0"/>
              </a:rPr>
              <a:t>phí</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được</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đề</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xuất</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của</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hệ</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thống</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và</a:t>
            </a:r>
            <a:r>
              <a:rPr lang="en-US" sz="1800">
                <a:latin typeface="Manrope" panose="020B0604020202020204" charset="0"/>
                <a:ea typeface="Calibri" panose="020F0502020204030204" pitchFamily="34" charset="0"/>
              </a:rPr>
              <a:t> chi </a:t>
            </a:r>
            <a:r>
              <a:rPr lang="en-US" sz="1800" err="1">
                <a:latin typeface="Manrope" panose="020B0604020202020204" charset="0"/>
                <a:ea typeface="Calibri" panose="020F0502020204030204" pitchFamily="34" charset="0"/>
              </a:rPr>
              <a:t>phí</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mua</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nguyên</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liệu</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thô</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thực</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tế</a:t>
            </a:r>
            <a:r>
              <a:rPr lang="en-US" sz="1800">
                <a:latin typeface="Manrope" panose="020B0604020202020204" charset="0"/>
                <a:ea typeface="Calibri" panose="020F0502020204030204" pitchFamily="34" charset="0"/>
              </a:rPr>
              <a:t> </a:t>
            </a:r>
          </a:p>
        </p:txBody>
      </p:sp>
      <p:pic>
        <p:nvPicPr>
          <p:cNvPr id="2" name="Picture 1" descr="A graph of a diagram&#10;&#10;Description automatically generated with medium confidence">
            <a:extLst>
              <a:ext uri="{FF2B5EF4-FFF2-40B4-BE49-F238E27FC236}">
                <a16:creationId xmlns:a16="http://schemas.microsoft.com/office/drawing/2014/main" id="{1994AFDF-3C52-4242-8DF8-CFEEC1A1A242}"/>
              </a:ext>
            </a:extLst>
          </p:cNvPr>
          <p:cNvPicPr>
            <a:picLocks noChangeAspect="1"/>
          </p:cNvPicPr>
          <p:nvPr/>
        </p:nvPicPr>
        <p:blipFill>
          <a:blip r:embed="rId3"/>
          <a:stretch>
            <a:fillRect/>
          </a:stretch>
        </p:blipFill>
        <p:spPr>
          <a:xfrm>
            <a:off x="1597646" y="1775234"/>
            <a:ext cx="5948707" cy="3016652"/>
          </a:xfrm>
          <a:prstGeom prst="rect">
            <a:avLst/>
          </a:prstGeom>
        </p:spPr>
      </p:pic>
    </p:spTree>
    <p:extLst>
      <p:ext uri="{BB962C8B-B14F-4D97-AF65-F5344CB8AC3E}">
        <p14:creationId xmlns:p14="http://schemas.microsoft.com/office/powerpoint/2010/main" val="5157681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7" name="Google Shape;323;p38">
            <a:extLst>
              <a:ext uri="{FF2B5EF4-FFF2-40B4-BE49-F238E27FC236}">
                <a16:creationId xmlns:a16="http://schemas.microsoft.com/office/drawing/2014/main" id="{0E8EE702-7550-F0E4-B2DC-A233371193B9}"/>
              </a:ext>
            </a:extLst>
          </p:cNvPr>
          <p:cNvSpPr txBox="1">
            <a:spLocks noGrp="1"/>
          </p:cNvSpPr>
          <p:nvPr>
            <p:ph type="title"/>
          </p:nvPr>
        </p:nvSpPr>
        <p:spPr>
          <a:xfrm>
            <a:off x="280733" y="83928"/>
            <a:ext cx="88308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accent3">
                    <a:lumMod val="75000"/>
                  </a:schemeClr>
                </a:solidFill>
              </a:rPr>
              <a:t>4.5. </a:t>
            </a:r>
            <a:r>
              <a:rPr lang="en-US" sz="3200" err="1">
                <a:solidFill>
                  <a:schemeClr val="accent3">
                    <a:lumMod val="75000"/>
                  </a:schemeClr>
                </a:solidFill>
              </a:rPr>
              <a:t>Kết</a:t>
            </a:r>
            <a:r>
              <a:rPr lang="en-US" sz="3200">
                <a:solidFill>
                  <a:schemeClr val="accent3">
                    <a:lumMod val="75000"/>
                  </a:schemeClr>
                </a:solidFill>
              </a:rPr>
              <a:t> </a:t>
            </a:r>
            <a:r>
              <a:rPr lang="en-US" sz="3200" err="1">
                <a:solidFill>
                  <a:schemeClr val="accent3">
                    <a:lumMod val="75000"/>
                  </a:schemeClr>
                </a:solidFill>
              </a:rPr>
              <a:t>quả</a:t>
            </a:r>
            <a:endParaRPr lang="en-US" sz="3200">
              <a:solidFill>
                <a:schemeClr val="accent3">
                  <a:lumMod val="75000"/>
                </a:schemeClr>
              </a:solidFill>
            </a:endParaRPr>
          </a:p>
        </p:txBody>
      </p:sp>
      <p:sp>
        <p:nvSpPr>
          <p:cNvPr id="12" name="Google Shape;322;p38">
            <a:extLst>
              <a:ext uri="{FF2B5EF4-FFF2-40B4-BE49-F238E27FC236}">
                <a16:creationId xmlns:a16="http://schemas.microsoft.com/office/drawing/2014/main" id="{EEF77043-8037-3744-64C2-434A1F65A2FE}"/>
              </a:ext>
            </a:extLst>
          </p:cNvPr>
          <p:cNvSpPr txBox="1">
            <a:spLocks/>
          </p:cNvSpPr>
          <p:nvPr/>
        </p:nvSpPr>
        <p:spPr>
          <a:xfrm>
            <a:off x="364844" y="773542"/>
            <a:ext cx="8662668" cy="8847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1pPr>
            <a:lvl2pPr marL="914400" marR="0" lvl="1"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2pPr>
            <a:lvl3pPr marL="1371600" marR="0" lvl="2"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3pPr>
            <a:lvl4pPr marL="1828800" marR="0" lvl="3"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4pPr>
            <a:lvl5pPr marL="2286000" marR="0" lvl="4"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5pPr>
            <a:lvl6pPr marL="2743200" marR="0" lvl="5"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6pPr>
            <a:lvl7pPr marL="3200400" marR="0" lvl="6"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7pPr>
            <a:lvl8pPr marL="3657600" marR="0" lvl="7"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8pPr>
            <a:lvl9pPr marL="4114800" marR="0" lvl="8" indent="-292100" algn="ctr" rtl="0">
              <a:lnSpc>
                <a:spcPct val="100000"/>
              </a:lnSpc>
              <a:spcBef>
                <a:spcPts val="1600"/>
              </a:spcBef>
              <a:spcAft>
                <a:spcPts val="160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9pPr>
          </a:lstStyle>
          <a:p>
            <a:pPr marL="285750" indent="-285750" algn="just" defTabSz="403225">
              <a:lnSpc>
                <a:spcPct val="150000"/>
              </a:lnSpc>
              <a:spcBef>
                <a:spcPts val="300"/>
              </a:spcBef>
              <a:buFont typeface="Arial" panose="020B0604020202020204" pitchFamily="34" charset="0"/>
              <a:buChar char="•"/>
            </a:pPr>
            <a:r>
              <a:rPr lang="en-US" sz="1800" err="1">
                <a:latin typeface="Manrope" panose="020B0604020202020204" charset="0"/>
                <a:ea typeface="Calibri" panose="020F0502020204030204" pitchFamily="34" charset="0"/>
              </a:rPr>
              <a:t>Thể</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hiện</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mức</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tiêu</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thụ</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nguyên</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liệu</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thô</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hàng</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ngày</a:t>
            </a:r>
            <a:r>
              <a:rPr lang="en-US" sz="1800">
                <a:latin typeface="Manrope" panose="020B0604020202020204" charset="0"/>
                <a:ea typeface="Calibri" panose="020F0502020204030204" pitchFamily="34" charset="0"/>
              </a:rPr>
              <a:t> so </a:t>
            </a:r>
            <a:r>
              <a:rPr lang="en-US" sz="1800" err="1">
                <a:latin typeface="Manrope" panose="020B0604020202020204" charset="0"/>
                <a:ea typeface="Calibri" panose="020F0502020204030204" pitchFamily="34" charset="0"/>
              </a:rPr>
              <a:t>với</a:t>
            </a:r>
            <a:r>
              <a:rPr lang="en-US" sz="1800">
                <a:latin typeface="Manrope" panose="020B0604020202020204" charset="0"/>
                <a:ea typeface="Calibri" panose="020F0502020204030204" pitchFamily="34" charset="0"/>
              </a:rPr>
              <a:t> chi </a:t>
            </a:r>
            <a:r>
              <a:rPr lang="en-US" sz="1800" err="1">
                <a:latin typeface="Manrope" panose="020B0604020202020204" charset="0"/>
                <a:ea typeface="Calibri" panose="020F0502020204030204" pitchFamily="34" charset="0"/>
              </a:rPr>
              <a:t>phí</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mua</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nguyên</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liệu</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thô</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thực</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tế</a:t>
            </a:r>
            <a:endParaRPr lang="en-US" sz="1800">
              <a:latin typeface="Manrope" panose="020B0604020202020204" charset="0"/>
              <a:ea typeface="Calibri" panose="020F0502020204030204" pitchFamily="34" charset="0"/>
            </a:endParaRPr>
          </a:p>
        </p:txBody>
      </p:sp>
      <p:pic>
        <p:nvPicPr>
          <p:cNvPr id="3" name="Picture 2" descr="A graph of daily consumption&#10;&#10;Description automatically generated">
            <a:extLst>
              <a:ext uri="{FF2B5EF4-FFF2-40B4-BE49-F238E27FC236}">
                <a16:creationId xmlns:a16="http://schemas.microsoft.com/office/drawing/2014/main" id="{A4A5EC5A-73A6-81B7-E633-C2A51C02D1A3}"/>
              </a:ext>
            </a:extLst>
          </p:cNvPr>
          <p:cNvPicPr>
            <a:picLocks noChangeAspect="1"/>
          </p:cNvPicPr>
          <p:nvPr/>
        </p:nvPicPr>
        <p:blipFill>
          <a:blip r:embed="rId3"/>
          <a:stretch>
            <a:fillRect/>
          </a:stretch>
        </p:blipFill>
        <p:spPr>
          <a:xfrm>
            <a:off x="1575720" y="1775235"/>
            <a:ext cx="6113031" cy="3088526"/>
          </a:xfrm>
          <a:prstGeom prst="rect">
            <a:avLst/>
          </a:prstGeom>
        </p:spPr>
      </p:pic>
    </p:spTree>
    <p:extLst>
      <p:ext uri="{BB962C8B-B14F-4D97-AF65-F5344CB8AC3E}">
        <p14:creationId xmlns:p14="http://schemas.microsoft.com/office/powerpoint/2010/main" val="3105061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7" name="Google Shape;323;p38">
            <a:extLst>
              <a:ext uri="{FF2B5EF4-FFF2-40B4-BE49-F238E27FC236}">
                <a16:creationId xmlns:a16="http://schemas.microsoft.com/office/drawing/2014/main" id="{0E8EE702-7550-F0E4-B2DC-A233371193B9}"/>
              </a:ext>
            </a:extLst>
          </p:cNvPr>
          <p:cNvSpPr txBox="1">
            <a:spLocks noGrp="1"/>
          </p:cNvSpPr>
          <p:nvPr>
            <p:ph type="title"/>
          </p:nvPr>
        </p:nvSpPr>
        <p:spPr>
          <a:xfrm>
            <a:off x="280733" y="83928"/>
            <a:ext cx="88308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accent3">
                    <a:lumMod val="75000"/>
                  </a:schemeClr>
                </a:solidFill>
              </a:rPr>
              <a:t>4.5. </a:t>
            </a:r>
            <a:r>
              <a:rPr lang="en-US" sz="3200" err="1">
                <a:solidFill>
                  <a:schemeClr val="accent3">
                    <a:lumMod val="75000"/>
                  </a:schemeClr>
                </a:solidFill>
              </a:rPr>
              <a:t>Kết</a:t>
            </a:r>
            <a:r>
              <a:rPr lang="en-US" sz="3200">
                <a:solidFill>
                  <a:schemeClr val="accent3">
                    <a:lumMod val="75000"/>
                  </a:schemeClr>
                </a:solidFill>
              </a:rPr>
              <a:t> </a:t>
            </a:r>
            <a:r>
              <a:rPr lang="en-US" sz="3200" err="1">
                <a:solidFill>
                  <a:schemeClr val="accent3">
                    <a:lumMod val="75000"/>
                  </a:schemeClr>
                </a:solidFill>
              </a:rPr>
              <a:t>quả</a:t>
            </a:r>
            <a:endParaRPr lang="en-US" sz="3200">
              <a:solidFill>
                <a:schemeClr val="accent3">
                  <a:lumMod val="75000"/>
                </a:schemeClr>
              </a:solidFill>
            </a:endParaRPr>
          </a:p>
        </p:txBody>
      </p:sp>
      <p:sp>
        <p:nvSpPr>
          <p:cNvPr id="12" name="Google Shape;322;p38">
            <a:extLst>
              <a:ext uri="{FF2B5EF4-FFF2-40B4-BE49-F238E27FC236}">
                <a16:creationId xmlns:a16="http://schemas.microsoft.com/office/drawing/2014/main" id="{EEF77043-8037-3744-64C2-434A1F65A2FE}"/>
              </a:ext>
            </a:extLst>
          </p:cNvPr>
          <p:cNvSpPr txBox="1">
            <a:spLocks/>
          </p:cNvSpPr>
          <p:nvPr/>
        </p:nvSpPr>
        <p:spPr>
          <a:xfrm>
            <a:off x="364844" y="773542"/>
            <a:ext cx="8662668" cy="8847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1pPr>
            <a:lvl2pPr marL="914400" marR="0" lvl="1"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2pPr>
            <a:lvl3pPr marL="1371600" marR="0" lvl="2"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3pPr>
            <a:lvl4pPr marL="1828800" marR="0" lvl="3"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4pPr>
            <a:lvl5pPr marL="2286000" marR="0" lvl="4"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5pPr>
            <a:lvl6pPr marL="2743200" marR="0" lvl="5"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6pPr>
            <a:lvl7pPr marL="3200400" marR="0" lvl="6"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7pPr>
            <a:lvl8pPr marL="3657600" marR="0" lvl="7"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8pPr>
            <a:lvl9pPr marL="4114800" marR="0" lvl="8" indent="-292100" algn="ctr" rtl="0">
              <a:lnSpc>
                <a:spcPct val="100000"/>
              </a:lnSpc>
              <a:spcBef>
                <a:spcPts val="1600"/>
              </a:spcBef>
              <a:spcAft>
                <a:spcPts val="160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9pPr>
          </a:lstStyle>
          <a:p>
            <a:pPr marL="285750" indent="-285750" algn="just" defTabSz="403225">
              <a:lnSpc>
                <a:spcPct val="150000"/>
              </a:lnSpc>
              <a:spcBef>
                <a:spcPts val="300"/>
              </a:spcBef>
              <a:buFont typeface="Arial" panose="020B0604020202020204" pitchFamily="34" charset="0"/>
              <a:buChar char="•"/>
            </a:pPr>
            <a:r>
              <a:rPr lang="vi-VN" sz="1800">
                <a:latin typeface="Manrope" panose="020B0604020202020204" charset="0"/>
                <a:ea typeface="Calibri" panose="020F0502020204030204" pitchFamily="34" charset="0"/>
              </a:rPr>
              <a:t>Sự chênh lệch giữa chi phí thực tế của việc mua nguyên liệu thô và chi phí được khuyến nghị bởi hệ thống cho thấy lợi ích tiềm năng của việc sử dụng giải pháp DSS.</a:t>
            </a:r>
            <a:endParaRPr lang="en-US" sz="1800">
              <a:latin typeface="Manrope" panose="020B0604020202020204" charset="0"/>
              <a:ea typeface="Calibri" panose="020F0502020204030204" pitchFamily="34" charset="0"/>
            </a:endParaRPr>
          </a:p>
        </p:txBody>
      </p:sp>
      <p:pic>
        <p:nvPicPr>
          <p:cNvPr id="2" name="Picture 1" descr="A table with numbers and text&#10;&#10;Description automatically generated">
            <a:extLst>
              <a:ext uri="{FF2B5EF4-FFF2-40B4-BE49-F238E27FC236}">
                <a16:creationId xmlns:a16="http://schemas.microsoft.com/office/drawing/2014/main" id="{95659019-0F7E-216B-532A-97400FCF1FBA}"/>
              </a:ext>
            </a:extLst>
          </p:cNvPr>
          <p:cNvPicPr>
            <a:picLocks noChangeAspect="1"/>
          </p:cNvPicPr>
          <p:nvPr/>
        </p:nvPicPr>
        <p:blipFill>
          <a:blip r:embed="rId3"/>
          <a:stretch>
            <a:fillRect/>
          </a:stretch>
        </p:blipFill>
        <p:spPr>
          <a:xfrm>
            <a:off x="2473674" y="2177512"/>
            <a:ext cx="4361877" cy="2190001"/>
          </a:xfrm>
          <a:prstGeom prst="rect">
            <a:avLst/>
          </a:prstGeom>
        </p:spPr>
      </p:pic>
    </p:spTree>
    <p:extLst>
      <p:ext uri="{BB962C8B-B14F-4D97-AF65-F5344CB8AC3E}">
        <p14:creationId xmlns:p14="http://schemas.microsoft.com/office/powerpoint/2010/main" val="1169900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 name="Google Shape;170;p26">
            <a:extLst>
              <a:ext uri="{FF2B5EF4-FFF2-40B4-BE49-F238E27FC236}">
                <a16:creationId xmlns:a16="http://schemas.microsoft.com/office/drawing/2014/main" id="{A0FEA1EA-D6A9-FA8B-41E7-13EFD71F28DC}"/>
              </a:ext>
            </a:extLst>
          </p:cNvPr>
          <p:cNvSpPr txBox="1">
            <a:spLocks/>
          </p:cNvSpPr>
          <p:nvPr/>
        </p:nvSpPr>
        <p:spPr>
          <a:xfrm>
            <a:off x="4932743" y="2571749"/>
            <a:ext cx="3611105" cy="998954"/>
          </a:xfrm>
          <a:prstGeom prst="rect">
            <a:avLst/>
          </a:prstGeom>
          <a:noFill/>
          <a:ln>
            <a:noFill/>
          </a:ln>
        </p:spPr>
        <p:txBody>
          <a:bodyPr spcFirstLastPara="1" wrap="square" lIns="91425" tIns="91425" rIns="91425" bIns="91425" anchor="b" anchorCtr="0">
            <a:noAutofit/>
          </a:bodyPr>
          <a:lstStyle/>
          <a:p>
            <a:pPr>
              <a:buClrTx/>
              <a:buFontTx/>
            </a:pPr>
            <a:r>
              <a:rPr lang="en-US" sz="5400" b="1">
                <a:solidFill>
                  <a:schemeClr val="accent3">
                    <a:lumMod val="75000"/>
                  </a:schemeClr>
                </a:solidFill>
                <a:latin typeface="Manrope" panose="020B0604020202020204" charset="0"/>
              </a:rPr>
              <a:t>TỔNG KẾT</a:t>
            </a:r>
          </a:p>
        </p:txBody>
      </p:sp>
      <p:sp>
        <p:nvSpPr>
          <p:cNvPr id="3" name="Google Shape;176;p26">
            <a:extLst>
              <a:ext uri="{FF2B5EF4-FFF2-40B4-BE49-F238E27FC236}">
                <a16:creationId xmlns:a16="http://schemas.microsoft.com/office/drawing/2014/main" id="{80F51AC0-A607-115D-1C20-0634D6447018}"/>
              </a:ext>
            </a:extLst>
          </p:cNvPr>
          <p:cNvSpPr txBox="1">
            <a:spLocks/>
          </p:cNvSpPr>
          <p:nvPr/>
        </p:nvSpPr>
        <p:spPr>
          <a:xfrm>
            <a:off x="4200856" y="1373770"/>
            <a:ext cx="1463774" cy="99895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8000" b="1">
                <a:solidFill>
                  <a:schemeClr val="accent3">
                    <a:lumMod val="50000"/>
                  </a:schemeClr>
                </a:solidFill>
                <a:latin typeface="Manrope" panose="020B0604020202020204" charset="0"/>
              </a:rPr>
              <a:t>05</a:t>
            </a:r>
          </a:p>
        </p:txBody>
      </p:sp>
      <p:pic>
        <p:nvPicPr>
          <p:cNvPr id="8196" name="Picture 4" descr="Two Business People Character Mark Completed Tasks in To-do List. Man ...">
            <a:extLst>
              <a:ext uri="{FF2B5EF4-FFF2-40B4-BE49-F238E27FC236}">
                <a16:creationId xmlns:a16="http://schemas.microsoft.com/office/drawing/2014/main" id="{EA1C5793-65A6-0B38-C33E-24551FCF392F}"/>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15836" r="15836"/>
          <a:stretch>
            <a:fillRect/>
          </a:stretch>
        </p:blipFill>
        <p:spPr bwMode="auto">
          <a:xfrm>
            <a:off x="600152" y="1036382"/>
            <a:ext cx="3330485" cy="3411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8131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3" name="Google Shape;193;p28"/>
          <p:cNvSpPr/>
          <p:nvPr/>
        </p:nvSpPr>
        <p:spPr>
          <a:xfrm rot="10800000">
            <a:off x="2679001" y="3976685"/>
            <a:ext cx="6462773" cy="2342918"/>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p:nvPr/>
        </p:nvSpPr>
        <p:spPr>
          <a:xfrm rot="10800000">
            <a:off x="2646478" y="3988145"/>
            <a:ext cx="6495297" cy="1167779"/>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674" name="Picture 2" descr="Retail Inventory Management Software | POS Inventory Management | Hana ...">
            <a:extLst>
              <a:ext uri="{FF2B5EF4-FFF2-40B4-BE49-F238E27FC236}">
                <a16:creationId xmlns:a16="http://schemas.microsoft.com/office/drawing/2014/main" id="{D648D64C-654C-196A-6F54-C4B4D68F2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1667" y="2418383"/>
            <a:ext cx="4243262" cy="2892525"/>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322;p38">
            <a:extLst>
              <a:ext uri="{FF2B5EF4-FFF2-40B4-BE49-F238E27FC236}">
                <a16:creationId xmlns:a16="http://schemas.microsoft.com/office/drawing/2014/main" id="{32A8EC07-96A6-53D9-4402-81B80705E5DF}"/>
              </a:ext>
            </a:extLst>
          </p:cNvPr>
          <p:cNvSpPr txBox="1">
            <a:spLocks/>
          </p:cNvSpPr>
          <p:nvPr/>
        </p:nvSpPr>
        <p:spPr>
          <a:xfrm>
            <a:off x="240666" y="967894"/>
            <a:ext cx="7590728" cy="3762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1pPr>
            <a:lvl2pPr marL="914400" marR="0" lvl="1" indent="-292100" algn="ctr"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2pPr>
            <a:lvl3pPr marL="1371600" marR="0" lvl="2"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3pPr>
            <a:lvl4pPr marL="1828800" marR="0" lvl="3"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4pPr>
            <a:lvl5pPr marL="2286000" marR="0" lvl="4"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5pPr>
            <a:lvl6pPr marL="2743200" marR="0" lvl="5"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6pPr>
            <a:lvl7pPr marL="3200400" marR="0" lvl="6"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7pPr>
            <a:lvl8pPr marL="3657600" marR="0" lvl="7" indent="-292100" algn="ctr" rtl="0">
              <a:lnSpc>
                <a:spcPct val="100000"/>
              </a:lnSpc>
              <a:spcBef>
                <a:spcPts val="160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8pPr>
            <a:lvl9pPr marL="4114800" marR="0" lvl="8" indent="-292100" algn="ctr" rtl="0">
              <a:lnSpc>
                <a:spcPct val="100000"/>
              </a:lnSpc>
              <a:spcBef>
                <a:spcPts val="1600"/>
              </a:spcBef>
              <a:spcAft>
                <a:spcPts val="160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9pPr>
          </a:lstStyle>
          <a:p>
            <a:pPr marL="285750" indent="-285750" algn="just" defTabSz="403225">
              <a:lnSpc>
                <a:spcPct val="150000"/>
              </a:lnSpc>
              <a:spcBef>
                <a:spcPts val="300"/>
              </a:spcBef>
              <a:buFont typeface="Arial" panose="020B0604020202020204" pitchFamily="34" charset="0"/>
              <a:buChar char="•"/>
            </a:pPr>
            <a:r>
              <a:rPr lang="en-US" sz="1800" err="1">
                <a:latin typeface="Manrope" panose="020B0604020202020204" charset="0"/>
                <a:ea typeface="Calibri" panose="020F0502020204030204" pitchFamily="34" charset="0"/>
              </a:rPr>
              <a:t>Giúp</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lựa</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chọn</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nhà</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cung</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cấp</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dựa</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trên</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dữ</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liệu</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hiện</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có</a:t>
            </a:r>
            <a:r>
              <a:rPr lang="en-US" sz="1800">
                <a:latin typeface="Manrope" panose="020B0604020202020204" charset="0"/>
                <a:ea typeface="Calibri" panose="020F0502020204030204" pitchFamily="34" charset="0"/>
              </a:rPr>
              <a:t>.</a:t>
            </a:r>
            <a:endParaRPr lang="en-US" sz="1800">
              <a:effectLst/>
              <a:latin typeface="Manrope" panose="020B0604020202020204" charset="0"/>
              <a:ea typeface="Calibri" panose="020F0502020204030204" pitchFamily="34" charset="0"/>
            </a:endParaRPr>
          </a:p>
          <a:p>
            <a:pPr marL="285750" indent="-285750" algn="just" defTabSz="403225">
              <a:lnSpc>
                <a:spcPct val="150000"/>
              </a:lnSpc>
              <a:spcBef>
                <a:spcPts val="300"/>
              </a:spcBef>
              <a:buFont typeface="Arial" panose="020B0604020202020204" pitchFamily="34" charset="0"/>
              <a:buChar char="•"/>
            </a:pPr>
            <a:r>
              <a:rPr lang="en-US" sz="1800" err="1">
                <a:effectLst/>
                <a:latin typeface="Manrope" panose="020B0604020202020204" charset="0"/>
                <a:ea typeface="Calibri" panose="020F0502020204030204" pitchFamily="34" charset="0"/>
              </a:rPr>
              <a:t>Tính</a:t>
            </a:r>
            <a:r>
              <a:rPr lang="en-US" sz="1800">
                <a:effectLst/>
                <a:latin typeface="Manrope" panose="020B0604020202020204" charset="0"/>
                <a:ea typeface="Calibri" panose="020F0502020204030204" pitchFamily="34" charset="0"/>
              </a:rPr>
              <a:t> </a:t>
            </a:r>
            <a:r>
              <a:rPr lang="vi-VN" sz="1800">
                <a:effectLst/>
                <a:latin typeface="Manrope" panose="020B0604020202020204" charset="0"/>
                <a:ea typeface="Calibri" panose="020F0502020204030204" pitchFamily="34" charset="0"/>
              </a:rPr>
              <a:t>toán và tối ưu hóa số lượng nguyên vật liệu được đặt hàng tại mỗi nhà cung cấp.</a:t>
            </a:r>
            <a:endParaRPr lang="en-US" sz="1800">
              <a:effectLst/>
              <a:latin typeface="Manrope" panose="020B0604020202020204" charset="0"/>
              <a:ea typeface="Calibri" panose="020F0502020204030204" pitchFamily="34" charset="0"/>
            </a:endParaRPr>
          </a:p>
          <a:p>
            <a:pPr marL="285750" indent="-285750" algn="just" defTabSz="403225">
              <a:lnSpc>
                <a:spcPct val="150000"/>
              </a:lnSpc>
              <a:spcBef>
                <a:spcPts val="300"/>
              </a:spcBef>
              <a:buFont typeface="Arial" panose="020B0604020202020204" pitchFamily="34" charset="0"/>
              <a:buChar char="•"/>
            </a:pPr>
            <a:r>
              <a:rPr lang="vi-VN" sz="1800">
                <a:latin typeface="Manrope" panose="020B0604020202020204" charset="0"/>
                <a:ea typeface="Calibri" panose="020F0502020204030204" pitchFamily="34" charset="0"/>
              </a:rPr>
              <a:t>Người quản lý có thể xem xét tổng chi phí cho mỗi đơn hàng trước khi mua nguyên vật liệu</a:t>
            </a:r>
            <a:r>
              <a:rPr lang="en-US" sz="1800">
                <a:latin typeface="Manrope" panose="020B0604020202020204" charset="0"/>
                <a:ea typeface="Calibri" panose="020F0502020204030204" pitchFamily="34" charset="0"/>
              </a:rPr>
              <a:t>.</a:t>
            </a:r>
          </a:p>
          <a:p>
            <a:pPr marL="285750" indent="-285750" algn="just" defTabSz="403225">
              <a:lnSpc>
                <a:spcPct val="150000"/>
              </a:lnSpc>
              <a:spcBef>
                <a:spcPts val="300"/>
              </a:spcBef>
              <a:buFont typeface="Arial" panose="020B0604020202020204" pitchFamily="34" charset="0"/>
              <a:buChar char="•"/>
            </a:pPr>
            <a:r>
              <a:rPr lang="en-US" sz="1800" err="1">
                <a:latin typeface="Manrope" panose="020B0604020202020204" charset="0"/>
                <a:ea typeface="Calibri" panose="020F0502020204030204" pitchFamily="34" charset="0"/>
              </a:rPr>
              <a:t>Tính</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toán</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mức</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tồn</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kho</a:t>
            </a:r>
            <a:r>
              <a:rPr lang="en-US" sz="1800">
                <a:latin typeface="Manrope" panose="020B0604020202020204" charset="0"/>
                <a:ea typeface="Calibri" panose="020F0502020204030204" pitchFamily="34" charset="0"/>
              </a:rPr>
              <a:t> an </a:t>
            </a:r>
            <a:r>
              <a:rPr lang="en-US" sz="1800" err="1">
                <a:latin typeface="Manrope" panose="020B0604020202020204" charset="0"/>
                <a:ea typeface="Calibri" panose="020F0502020204030204" pitchFamily="34" charset="0"/>
              </a:rPr>
              <a:t>toàn</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dựa</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trên</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các</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điều</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kiện</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nhất</a:t>
            </a:r>
            <a:r>
              <a:rPr lang="en-US" sz="1800">
                <a:latin typeface="Manrope" panose="020B0604020202020204" charset="0"/>
                <a:ea typeface="Calibri" panose="020F0502020204030204" pitchFamily="34" charset="0"/>
              </a:rPr>
              <a:t> </a:t>
            </a:r>
            <a:r>
              <a:rPr lang="en-US" sz="1800" err="1">
                <a:latin typeface="Manrope" panose="020B0604020202020204" charset="0"/>
                <a:ea typeface="Calibri" panose="020F0502020204030204" pitchFamily="34" charset="0"/>
              </a:rPr>
              <a:t>định</a:t>
            </a:r>
            <a:r>
              <a:rPr lang="en-US" sz="1800">
                <a:latin typeface="Manrope" panose="020B0604020202020204" charset="0"/>
                <a:ea typeface="Calibri" panose="020F0502020204030204" pitchFamily="34" charset="0"/>
              </a:rPr>
              <a:t>.</a:t>
            </a:r>
          </a:p>
        </p:txBody>
      </p:sp>
      <p:sp>
        <p:nvSpPr>
          <p:cNvPr id="9" name="Google Shape;323;p38">
            <a:extLst>
              <a:ext uri="{FF2B5EF4-FFF2-40B4-BE49-F238E27FC236}">
                <a16:creationId xmlns:a16="http://schemas.microsoft.com/office/drawing/2014/main" id="{A7280B7C-D7EC-4069-9E9D-B3358382D26C}"/>
              </a:ext>
            </a:extLst>
          </p:cNvPr>
          <p:cNvSpPr txBox="1">
            <a:spLocks noGrp="1"/>
          </p:cNvSpPr>
          <p:nvPr>
            <p:ph type="title"/>
          </p:nvPr>
        </p:nvSpPr>
        <p:spPr>
          <a:xfrm>
            <a:off x="313109" y="370448"/>
            <a:ext cx="88308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accent3">
                    <a:lumMod val="75000"/>
                  </a:schemeClr>
                </a:solidFill>
              </a:rPr>
              <a:t>5.1. </a:t>
            </a:r>
            <a:r>
              <a:rPr lang="en-US" sz="3200" err="1">
                <a:solidFill>
                  <a:schemeClr val="accent3">
                    <a:lumMod val="75000"/>
                  </a:schemeClr>
                </a:solidFill>
              </a:rPr>
              <a:t>Kết</a:t>
            </a:r>
            <a:r>
              <a:rPr lang="en-US" sz="3200">
                <a:solidFill>
                  <a:schemeClr val="accent3">
                    <a:lumMod val="75000"/>
                  </a:schemeClr>
                </a:solidFill>
              </a:rPr>
              <a:t> </a:t>
            </a:r>
            <a:r>
              <a:rPr lang="en-US" sz="3200" err="1">
                <a:solidFill>
                  <a:schemeClr val="accent3">
                    <a:lumMod val="75000"/>
                  </a:schemeClr>
                </a:solidFill>
              </a:rPr>
              <a:t>quả</a:t>
            </a:r>
            <a:endParaRPr lang="en-US" sz="3200">
              <a:solidFill>
                <a:schemeClr val="accent3">
                  <a:lumMod val="75000"/>
                </a:schemeClr>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3" name="Google Shape;193;p28"/>
          <p:cNvSpPr/>
          <p:nvPr/>
        </p:nvSpPr>
        <p:spPr>
          <a:xfrm rot="10800000">
            <a:off x="2679001" y="3976685"/>
            <a:ext cx="6462773" cy="2342918"/>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p:nvPr/>
        </p:nvSpPr>
        <p:spPr>
          <a:xfrm rot="10800000">
            <a:off x="2646478" y="3988145"/>
            <a:ext cx="6495297" cy="1167779"/>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3;p38">
            <a:extLst>
              <a:ext uri="{FF2B5EF4-FFF2-40B4-BE49-F238E27FC236}">
                <a16:creationId xmlns:a16="http://schemas.microsoft.com/office/drawing/2014/main" id="{A7280B7C-D7EC-4069-9E9D-B3358382D26C}"/>
              </a:ext>
            </a:extLst>
          </p:cNvPr>
          <p:cNvSpPr txBox="1">
            <a:spLocks noGrp="1"/>
          </p:cNvSpPr>
          <p:nvPr>
            <p:ph type="title"/>
          </p:nvPr>
        </p:nvSpPr>
        <p:spPr>
          <a:xfrm>
            <a:off x="313109" y="114924"/>
            <a:ext cx="88308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accent3">
                    <a:lumMod val="75000"/>
                  </a:schemeClr>
                </a:solidFill>
              </a:rPr>
              <a:t>5.2. </a:t>
            </a:r>
            <a:r>
              <a:rPr lang="en-US" sz="3200" err="1">
                <a:solidFill>
                  <a:schemeClr val="accent3">
                    <a:lumMod val="75000"/>
                  </a:schemeClr>
                </a:solidFill>
              </a:rPr>
              <a:t>Đánh</a:t>
            </a:r>
            <a:r>
              <a:rPr lang="en-US" sz="3200">
                <a:solidFill>
                  <a:schemeClr val="accent3">
                    <a:lumMod val="75000"/>
                  </a:schemeClr>
                </a:solidFill>
              </a:rPr>
              <a:t> </a:t>
            </a:r>
            <a:r>
              <a:rPr lang="en-US" sz="3200" err="1">
                <a:solidFill>
                  <a:schemeClr val="accent3">
                    <a:lumMod val="75000"/>
                  </a:schemeClr>
                </a:solidFill>
              </a:rPr>
              <a:t>giá</a:t>
            </a:r>
            <a:r>
              <a:rPr lang="en-US" sz="3200">
                <a:solidFill>
                  <a:schemeClr val="accent3">
                    <a:lumMod val="75000"/>
                  </a:schemeClr>
                </a:solidFill>
              </a:rPr>
              <a:t> </a:t>
            </a:r>
          </a:p>
        </p:txBody>
      </p:sp>
      <p:sp>
        <p:nvSpPr>
          <p:cNvPr id="2" name="Google Shape;322;p38">
            <a:extLst>
              <a:ext uri="{FF2B5EF4-FFF2-40B4-BE49-F238E27FC236}">
                <a16:creationId xmlns:a16="http://schemas.microsoft.com/office/drawing/2014/main" id="{E482F9CF-3F29-F020-B311-4FF81FB2F88B}"/>
              </a:ext>
            </a:extLst>
          </p:cNvPr>
          <p:cNvSpPr txBox="1">
            <a:spLocks/>
          </p:cNvSpPr>
          <p:nvPr/>
        </p:nvSpPr>
        <p:spPr>
          <a:xfrm>
            <a:off x="455419" y="650539"/>
            <a:ext cx="8233161" cy="42775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2FFB7"/>
              </a:buClr>
              <a:buSzPts val="1100"/>
              <a:buFont typeface="Nunito Light"/>
              <a:buChar char="●"/>
              <a:defRPr sz="1200" b="0" i="0" u="none" strike="noStrike" cap="none">
                <a:solidFill>
                  <a:srgbClr val="434343"/>
                </a:solidFill>
                <a:latin typeface="Albert Sans"/>
                <a:ea typeface="Albert Sans"/>
                <a:cs typeface="Albert Sans"/>
                <a:sym typeface="Albert Sans"/>
              </a:defRPr>
            </a:lvl1pPr>
            <a:lvl2pPr marL="914400" marR="0" lvl="1" indent="-298450" algn="l" rtl="0">
              <a:lnSpc>
                <a:spcPct val="115000"/>
              </a:lnSpc>
              <a:spcBef>
                <a:spcPts val="0"/>
              </a:spcBef>
              <a:spcAft>
                <a:spcPts val="0"/>
              </a:spcAft>
              <a:buClr>
                <a:srgbClr val="FFC800"/>
              </a:buClr>
              <a:buSzPts val="1100"/>
              <a:buFont typeface="Nunito Light"/>
              <a:buChar char="○"/>
              <a:defRPr sz="1100" b="0" i="0" u="none" strike="noStrike" cap="none">
                <a:solidFill>
                  <a:srgbClr val="434343"/>
                </a:solidFill>
                <a:latin typeface="Albert Sans"/>
                <a:ea typeface="Albert Sans"/>
                <a:cs typeface="Albert Sans"/>
                <a:sym typeface="Albert Sans"/>
              </a:defRPr>
            </a:lvl2pPr>
            <a:lvl3pPr marL="1371600" marR="0" lvl="2" indent="-298450" algn="l" rtl="0">
              <a:lnSpc>
                <a:spcPct val="115000"/>
              </a:lnSpc>
              <a:spcBef>
                <a:spcPts val="1600"/>
              </a:spcBef>
              <a:spcAft>
                <a:spcPts val="0"/>
              </a:spcAft>
              <a:buClr>
                <a:srgbClr val="FFC800"/>
              </a:buClr>
              <a:buSzPts val="1100"/>
              <a:buFont typeface="Nunito Light"/>
              <a:buChar char="■"/>
              <a:defRPr sz="1100" b="0" i="0" u="none" strike="noStrike" cap="none">
                <a:solidFill>
                  <a:srgbClr val="434343"/>
                </a:solidFill>
                <a:latin typeface="Albert Sans"/>
                <a:ea typeface="Albert Sans"/>
                <a:cs typeface="Albert Sans"/>
                <a:sym typeface="Albert Sans"/>
              </a:defRPr>
            </a:lvl3pPr>
            <a:lvl4pPr marL="1828800" marR="0" lvl="3" indent="-298450" algn="l" rtl="0">
              <a:lnSpc>
                <a:spcPct val="115000"/>
              </a:lnSpc>
              <a:spcBef>
                <a:spcPts val="1600"/>
              </a:spcBef>
              <a:spcAft>
                <a:spcPts val="0"/>
              </a:spcAft>
              <a:buClr>
                <a:srgbClr val="FFC800"/>
              </a:buClr>
              <a:buSzPts val="1100"/>
              <a:buFont typeface="Nunito Light"/>
              <a:buChar char="●"/>
              <a:defRPr sz="1100" b="0" i="0" u="none" strike="noStrike" cap="none">
                <a:solidFill>
                  <a:srgbClr val="434343"/>
                </a:solidFill>
                <a:latin typeface="Albert Sans"/>
                <a:ea typeface="Albert Sans"/>
                <a:cs typeface="Albert Sans"/>
                <a:sym typeface="Albert Sans"/>
              </a:defRPr>
            </a:lvl4pPr>
            <a:lvl5pPr marL="2286000" marR="0" lvl="4"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5pPr>
            <a:lvl6pPr marL="2743200" marR="0" lvl="5"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6pPr>
            <a:lvl7pPr marL="3200400" marR="0" lvl="6"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7pPr>
            <a:lvl8pPr marL="3657600" marR="0" lvl="7" indent="-298450" algn="l" rtl="0">
              <a:lnSpc>
                <a:spcPct val="115000"/>
              </a:lnSpc>
              <a:spcBef>
                <a:spcPts val="1600"/>
              </a:spcBef>
              <a:spcAft>
                <a:spcPts val="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8pPr>
            <a:lvl9pPr marL="4114800" marR="0" lvl="8" indent="-298450" algn="l" rtl="0">
              <a:lnSpc>
                <a:spcPct val="115000"/>
              </a:lnSpc>
              <a:spcBef>
                <a:spcPts val="1600"/>
              </a:spcBef>
              <a:spcAft>
                <a:spcPts val="1600"/>
              </a:spcAft>
              <a:buClr>
                <a:srgbClr val="434343"/>
              </a:buClr>
              <a:buSzPts val="1100"/>
              <a:buFont typeface="Nunito Light"/>
              <a:buChar char="■"/>
              <a:defRPr sz="1100" b="0" i="0" u="none" strike="noStrike" cap="none">
                <a:solidFill>
                  <a:srgbClr val="434343"/>
                </a:solidFill>
                <a:latin typeface="Albert Sans"/>
                <a:ea typeface="Albert Sans"/>
                <a:cs typeface="Albert Sans"/>
                <a:sym typeface="Albert Sans"/>
              </a:defRPr>
            </a:lvl9pPr>
          </a:lstStyle>
          <a:p>
            <a:pPr marL="0" indent="0">
              <a:lnSpc>
                <a:spcPct val="150000"/>
              </a:lnSpc>
              <a:buFont typeface="Nunito Light"/>
              <a:buNone/>
            </a:pPr>
            <a:r>
              <a:rPr lang="en-US" sz="2000" b="1" err="1">
                <a:solidFill>
                  <a:schemeClr val="dk1"/>
                </a:solidFill>
                <a:latin typeface="Manrope"/>
                <a:ea typeface="Manrope"/>
                <a:cs typeface="Manrope"/>
                <a:sym typeface="Manrope"/>
              </a:rPr>
              <a:t>Ưu</a:t>
            </a:r>
            <a:r>
              <a:rPr lang="en-US" sz="2000" b="1">
                <a:solidFill>
                  <a:schemeClr val="dk1"/>
                </a:solidFill>
                <a:latin typeface="Manrope"/>
                <a:ea typeface="Manrope"/>
                <a:cs typeface="Manrope"/>
                <a:sym typeface="Manrope"/>
              </a:rPr>
              <a:t> </a:t>
            </a:r>
            <a:r>
              <a:rPr lang="en-US" sz="2000" b="1" err="1">
                <a:solidFill>
                  <a:schemeClr val="dk1"/>
                </a:solidFill>
                <a:latin typeface="Manrope"/>
                <a:ea typeface="Manrope"/>
                <a:cs typeface="Manrope"/>
                <a:sym typeface="Manrope"/>
              </a:rPr>
              <a:t>điểm</a:t>
            </a:r>
            <a:r>
              <a:rPr lang="en-US" sz="2000" b="1">
                <a:solidFill>
                  <a:schemeClr val="dk1"/>
                </a:solidFill>
                <a:latin typeface="Manrope"/>
                <a:ea typeface="Manrope"/>
                <a:cs typeface="Manrope"/>
                <a:sym typeface="Manrope"/>
              </a:rPr>
              <a:t>:</a:t>
            </a:r>
            <a:endParaRPr lang="vi-VN" sz="2000" b="1">
              <a:solidFill>
                <a:schemeClr val="dk1"/>
              </a:solidFill>
              <a:latin typeface="Manrope"/>
              <a:ea typeface="Manrope"/>
              <a:cs typeface="Manrope"/>
              <a:sym typeface="Manrope"/>
            </a:endParaRPr>
          </a:p>
          <a:p>
            <a:pPr marL="241300" indent="-196850" algn="just">
              <a:lnSpc>
                <a:spcPct val="150000"/>
              </a:lnSpc>
              <a:spcBef>
                <a:spcPts val="300"/>
              </a:spcBef>
              <a:buClr>
                <a:schemeClr val="dk1"/>
              </a:buClr>
              <a:buFont typeface="Albert Sans"/>
              <a:buChar char="●"/>
            </a:pPr>
            <a:r>
              <a:rPr lang="en-US" sz="1600" err="1">
                <a:solidFill>
                  <a:schemeClr val="dk1"/>
                </a:solidFill>
                <a:latin typeface="Manrope" panose="020B0604020202020204" charset="0"/>
              </a:rPr>
              <a:t>Đã</a:t>
            </a:r>
            <a:r>
              <a:rPr lang="en-US" sz="1600">
                <a:solidFill>
                  <a:schemeClr val="dk1"/>
                </a:solidFill>
                <a:latin typeface="Manrope" panose="020B0604020202020204" charset="0"/>
              </a:rPr>
              <a:t> </a:t>
            </a:r>
            <a:r>
              <a:rPr lang="en-US" sz="1600" err="1">
                <a:solidFill>
                  <a:schemeClr val="dk1"/>
                </a:solidFill>
                <a:latin typeface="Manrope" panose="020B0604020202020204" charset="0"/>
              </a:rPr>
              <a:t>đưa</a:t>
            </a:r>
            <a:r>
              <a:rPr lang="en-US" sz="1600">
                <a:solidFill>
                  <a:schemeClr val="dk1"/>
                </a:solidFill>
                <a:latin typeface="Manrope" panose="020B0604020202020204" charset="0"/>
              </a:rPr>
              <a:t> </a:t>
            </a:r>
            <a:r>
              <a:rPr lang="en-US" sz="1600" err="1">
                <a:solidFill>
                  <a:schemeClr val="dk1"/>
                </a:solidFill>
                <a:latin typeface="Manrope" panose="020B0604020202020204" charset="0"/>
              </a:rPr>
              <a:t>ra</a:t>
            </a:r>
            <a:r>
              <a:rPr lang="en-US" sz="1600">
                <a:solidFill>
                  <a:schemeClr val="dk1"/>
                </a:solidFill>
                <a:latin typeface="Manrope" panose="020B0604020202020204" charset="0"/>
              </a:rPr>
              <a:t> </a:t>
            </a:r>
            <a:r>
              <a:rPr lang="en-US" sz="1600" err="1">
                <a:solidFill>
                  <a:schemeClr val="dk1"/>
                </a:solidFill>
                <a:latin typeface="Manrope" panose="020B0604020202020204" charset="0"/>
              </a:rPr>
              <a:t>được</a:t>
            </a:r>
            <a:r>
              <a:rPr lang="en-US" sz="1600">
                <a:solidFill>
                  <a:schemeClr val="dk1"/>
                </a:solidFill>
                <a:latin typeface="Manrope" panose="020B0604020202020204" charset="0"/>
              </a:rPr>
              <a:t> </a:t>
            </a:r>
            <a:r>
              <a:rPr lang="en-US" sz="1600" err="1">
                <a:solidFill>
                  <a:schemeClr val="dk1"/>
                </a:solidFill>
                <a:latin typeface="Manrope" panose="020B0604020202020204" charset="0"/>
              </a:rPr>
              <a:t>hệ</a:t>
            </a:r>
            <a:r>
              <a:rPr lang="en-US" sz="1600">
                <a:solidFill>
                  <a:schemeClr val="dk1"/>
                </a:solidFill>
                <a:latin typeface="Manrope" panose="020B0604020202020204" charset="0"/>
              </a:rPr>
              <a:t> </a:t>
            </a:r>
            <a:r>
              <a:rPr lang="en-US" sz="1600" err="1">
                <a:solidFill>
                  <a:schemeClr val="dk1"/>
                </a:solidFill>
                <a:latin typeface="Manrope" panose="020B0604020202020204" charset="0"/>
              </a:rPr>
              <a:t>thống</a:t>
            </a:r>
            <a:r>
              <a:rPr lang="en-US" sz="1600">
                <a:solidFill>
                  <a:schemeClr val="dk1"/>
                </a:solidFill>
                <a:latin typeface="Manrope" panose="020B0604020202020204" charset="0"/>
              </a:rPr>
              <a:t> </a:t>
            </a:r>
            <a:r>
              <a:rPr lang="en-US" sz="1600" err="1">
                <a:solidFill>
                  <a:schemeClr val="dk1"/>
                </a:solidFill>
                <a:latin typeface="Manrope" panose="020B0604020202020204" charset="0"/>
              </a:rPr>
              <a:t>hỗ</a:t>
            </a:r>
            <a:r>
              <a:rPr lang="en-US" sz="1600">
                <a:solidFill>
                  <a:schemeClr val="dk1"/>
                </a:solidFill>
                <a:latin typeface="Manrope" panose="020B0604020202020204" charset="0"/>
              </a:rPr>
              <a:t> </a:t>
            </a:r>
            <a:r>
              <a:rPr lang="en-US" sz="1600" err="1">
                <a:solidFill>
                  <a:schemeClr val="dk1"/>
                </a:solidFill>
                <a:latin typeface="Manrope" panose="020B0604020202020204" charset="0"/>
              </a:rPr>
              <a:t>trợ</a:t>
            </a:r>
            <a:r>
              <a:rPr lang="en-US" sz="1600">
                <a:solidFill>
                  <a:schemeClr val="dk1"/>
                </a:solidFill>
                <a:latin typeface="Manrope" panose="020B0604020202020204" charset="0"/>
              </a:rPr>
              <a:t> </a:t>
            </a:r>
            <a:r>
              <a:rPr lang="en-US" sz="1600" err="1">
                <a:solidFill>
                  <a:schemeClr val="dk1"/>
                </a:solidFill>
                <a:latin typeface="Manrope" panose="020B0604020202020204" charset="0"/>
              </a:rPr>
              <a:t>đáp</a:t>
            </a:r>
            <a:r>
              <a:rPr lang="en-US" sz="1600">
                <a:solidFill>
                  <a:schemeClr val="dk1"/>
                </a:solidFill>
                <a:latin typeface="Manrope" panose="020B0604020202020204" charset="0"/>
              </a:rPr>
              <a:t> </a:t>
            </a:r>
            <a:r>
              <a:rPr lang="en-US" sz="1600" err="1">
                <a:solidFill>
                  <a:schemeClr val="dk1"/>
                </a:solidFill>
                <a:latin typeface="Manrope" panose="020B0604020202020204" charset="0"/>
              </a:rPr>
              <a:t>ứng</a:t>
            </a:r>
            <a:r>
              <a:rPr lang="en-US" sz="1600">
                <a:solidFill>
                  <a:schemeClr val="dk1"/>
                </a:solidFill>
                <a:latin typeface="Manrope" panose="020B0604020202020204" charset="0"/>
              </a:rPr>
              <a:t> </a:t>
            </a:r>
            <a:r>
              <a:rPr lang="en-US" sz="1600" err="1">
                <a:solidFill>
                  <a:schemeClr val="dk1"/>
                </a:solidFill>
                <a:latin typeface="Manrope" panose="020B0604020202020204" charset="0"/>
              </a:rPr>
              <a:t>việc</a:t>
            </a:r>
            <a:r>
              <a:rPr lang="en-US" sz="1600">
                <a:solidFill>
                  <a:schemeClr val="dk1"/>
                </a:solidFill>
                <a:latin typeface="Manrope" panose="020B0604020202020204" charset="0"/>
              </a:rPr>
              <a:t> </a:t>
            </a:r>
            <a:r>
              <a:rPr lang="en-US" sz="1600" err="1">
                <a:solidFill>
                  <a:schemeClr val="dk1"/>
                </a:solidFill>
                <a:latin typeface="Manrope" panose="020B0604020202020204" charset="0"/>
              </a:rPr>
              <a:t>khai</a:t>
            </a:r>
            <a:r>
              <a:rPr lang="en-US" sz="1600">
                <a:solidFill>
                  <a:schemeClr val="dk1"/>
                </a:solidFill>
                <a:latin typeface="Manrope" panose="020B0604020202020204" charset="0"/>
              </a:rPr>
              <a:t> </a:t>
            </a:r>
            <a:r>
              <a:rPr lang="en-US" sz="1600" err="1">
                <a:solidFill>
                  <a:schemeClr val="dk1"/>
                </a:solidFill>
                <a:latin typeface="Manrope" panose="020B0604020202020204" charset="0"/>
              </a:rPr>
              <a:t>thác</a:t>
            </a:r>
            <a:r>
              <a:rPr lang="en-US" sz="1600">
                <a:solidFill>
                  <a:schemeClr val="dk1"/>
                </a:solidFill>
                <a:latin typeface="Manrope" panose="020B0604020202020204" charset="0"/>
              </a:rPr>
              <a:t> </a:t>
            </a:r>
            <a:r>
              <a:rPr lang="en-US" sz="1600" err="1">
                <a:solidFill>
                  <a:schemeClr val="dk1"/>
                </a:solidFill>
                <a:latin typeface="Manrope" panose="020B0604020202020204" charset="0"/>
              </a:rPr>
              <a:t>dữ</a:t>
            </a:r>
            <a:r>
              <a:rPr lang="en-US" sz="1600">
                <a:solidFill>
                  <a:schemeClr val="dk1"/>
                </a:solidFill>
                <a:latin typeface="Manrope" panose="020B0604020202020204" charset="0"/>
              </a:rPr>
              <a:t> </a:t>
            </a:r>
            <a:r>
              <a:rPr lang="en-US" sz="1600" err="1">
                <a:solidFill>
                  <a:schemeClr val="dk1"/>
                </a:solidFill>
                <a:latin typeface="Manrope" panose="020B0604020202020204" charset="0"/>
              </a:rPr>
              <a:t>liệu</a:t>
            </a:r>
            <a:r>
              <a:rPr lang="en-US" sz="1600">
                <a:solidFill>
                  <a:schemeClr val="dk1"/>
                </a:solidFill>
                <a:latin typeface="Manrope" panose="020B0604020202020204" charset="0"/>
              </a:rPr>
              <a:t> </a:t>
            </a:r>
            <a:r>
              <a:rPr lang="en-US" sz="1600" err="1">
                <a:solidFill>
                  <a:schemeClr val="dk1"/>
                </a:solidFill>
                <a:latin typeface="Manrope" panose="020B0604020202020204" charset="0"/>
              </a:rPr>
              <a:t>quan</a:t>
            </a:r>
            <a:r>
              <a:rPr lang="en-US" sz="1600">
                <a:solidFill>
                  <a:schemeClr val="dk1"/>
                </a:solidFill>
                <a:latin typeface="Manrope" panose="020B0604020202020204" charset="0"/>
              </a:rPr>
              <a:t> </a:t>
            </a:r>
            <a:r>
              <a:rPr lang="en-US" sz="1600" err="1">
                <a:solidFill>
                  <a:schemeClr val="dk1"/>
                </a:solidFill>
                <a:latin typeface="Manrope" panose="020B0604020202020204" charset="0"/>
              </a:rPr>
              <a:t>sát</a:t>
            </a:r>
            <a:r>
              <a:rPr lang="en-US" sz="1600">
                <a:solidFill>
                  <a:schemeClr val="dk1"/>
                </a:solidFill>
                <a:latin typeface="Manrope" panose="020B0604020202020204" charset="0"/>
              </a:rPr>
              <a:t> </a:t>
            </a:r>
            <a:r>
              <a:rPr lang="en-US" sz="1600" err="1">
                <a:solidFill>
                  <a:schemeClr val="dk1"/>
                </a:solidFill>
                <a:latin typeface="Manrope" panose="020B0604020202020204" charset="0"/>
              </a:rPr>
              <a:t>và</a:t>
            </a:r>
            <a:r>
              <a:rPr lang="en-US" sz="1600">
                <a:solidFill>
                  <a:schemeClr val="dk1"/>
                </a:solidFill>
                <a:latin typeface="Manrope" panose="020B0604020202020204" charset="0"/>
              </a:rPr>
              <a:t> </a:t>
            </a:r>
            <a:r>
              <a:rPr lang="en-US" sz="1600" err="1">
                <a:solidFill>
                  <a:schemeClr val="dk1"/>
                </a:solidFill>
                <a:latin typeface="Manrope" panose="020B0604020202020204" charset="0"/>
              </a:rPr>
              <a:t>dữ</a:t>
            </a:r>
            <a:r>
              <a:rPr lang="en-US" sz="1600">
                <a:solidFill>
                  <a:schemeClr val="dk1"/>
                </a:solidFill>
                <a:latin typeface="Manrope" panose="020B0604020202020204" charset="0"/>
              </a:rPr>
              <a:t> </a:t>
            </a:r>
            <a:r>
              <a:rPr lang="en-US" sz="1600" err="1">
                <a:solidFill>
                  <a:schemeClr val="dk1"/>
                </a:solidFill>
                <a:latin typeface="Manrope" panose="020B0604020202020204" charset="0"/>
              </a:rPr>
              <a:t>liệu</a:t>
            </a:r>
            <a:r>
              <a:rPr lang="en-US" sz="1600">
                <a:solidFill>
                  <a:schemeClr val="dk1"/>
                </a:solidFill>
                <a:latin typeface="Manrope" panose="020B0604020202020204" charset="0"/>
              </a:rPr>
              <a:t> </a:t>
            </a:r>
            <a:r>
              <a:rPr lang="en-US" sz="1600" err="1">
                <a:solidFill>
                  <a:schemeClr val="dk1"/>
                </a:solidFill>
                <a:latin typeface="Manrope" panose="020B0604020202020204" charset="0"/>
              </a:rPr>
              <a:t>thực</a:t>
            </a:r>
            <a:r>
              <a:rPr lang="en-US" sz="1600">
                <a:solidFill>
                  <a:schemeClr val="dk1"/>
                </a:solidFill>
                <a:latin typeface="Manrope" panose="020B0604020202020204" charset="0"/>
              </a:rPr>
              <a:t> </a:t>
            </a:r>
            <a:r>
              <a:rPr lang="en-US" sz="1600" err="1">
                <a:solidFill>
                  <a:schemeClr val="dk1"/>
                </a:solidFill>
                <a:latin typeface="Manrope" panose="020B0604020202020204" charset="0"/>
              </a:rPr>
              <a:t>nghiệm</a:t>
            </a:r>
            <a:r>
              <a:rPr lang="en-US" sz="1600">
                <a:solidFill>
                  <a:schemeClr val="dk1"/>
                </a:solidFill>
                <a:latin typeface="Manrope" panose="020B0604020202020204" charset="0"/>
              </a:rPr>
              <a:t>.</a:t>
            </a:r>
          </a:p>
          <a:p>
            <a:pPr marL="241300" indent="-196850" algn="just">
              <a:lnSpc>
                <a:spcPct val="150000"/>
              </a:lnSpc>
              <a:spcBef>
                <a:spcPts val="300"/>
              </a:spcBef>
              <a:buClr>
                <a:schemeClr val="dk1"/>
              </a:buClr>
              <a:buFont typeface="Albert Sans"/>
              <a:buChar char="●"/>
            </a:pPr>
            <a:r>
              <a:rPr lang="en-US" sz="1600" err="1">
                <a:solidFill>
                  <a:schemeClr val="dk1"/>
                </a:solidFill>
                <a:latin typeface="Manrope" panose="020B0604020202020204" charset="0"/>
              </a:rPr>
              <a:t>Thúc</a:t>
            </a:r>
            <a:r>
              <a:rPr lang="en-US" sz="1600">
                <a:solidFill>
                  <a:schemeClr val="dk1"/>
                </a:solidFill>
                <a:latin typeface="Manrope" panose="020B0604020202020204" charset="0"/>
              </a:rPr>
              <a:t> </a:t>
            </a:r>
            <a:r>
              <a:rPr lang="en-US" sz="1600" err="1">
                <a:solidFill>
                  <a:schemeClr val="dk1"/>
                </a:solidFill>
                <a:latin typeface="Manrope" panose="020B0604020202020204" charset="0"/>
              </a:rPr>
              <a:t>đẩy</a:t>
            </a:r>
            <a:r>
              <a:rPr lang="en-US" sz="1600">
                <a:solidFill>
                  <a:schemeClr val="dk1"/>
                </a:solidFill>
                <a:latin typeface="Manrope" panose="020B0604020202020204" charset="0"/>
              </a:rPr>
              <a:t> </a:t>
            </a:r>
            <a:r>
              <a:rPr lang="en-US" sz="1600" err="1">
                <a:solidFill>
                  <a:schemeClr val="dk1"/>
                </a:solidFill>
                <a:latin typeface="Manrope" panose="020B0604020202020204" charset="0"/>
              </a:rPr>
              <a:t>việc</a:t>
            </a:r>
            <a:r>
              <a:rPr lang="en-US" sz="1600">
                <a:solidFill>
                  <a:schemeClr val="dk1"/>
                </a:solidFill>
                <a:latin typeface="Manrope" panose="020B0604020202020204" charset="0"/>
              </a:rPr>
              <a:t> </a:t>
            </a:r>
            <a:r>
              <a:rPr lang="en-US" sz="1600" err="1">
                <a:solidFill>
                  <a:schemeClr val="dk1"/>
                </a:solidFill>
                <a:latin typeface="Manrope" panose="020B0604020202020204" charset="0"/>
              </a:rPr>
              <a:t>áp</a:t>
            </a:r>
            <a:r>
              <a:rPr lang="en-US" sz="1600">
                <a:solidFill>
                  <a:schemeClr val="dk1"/>
                </a:solidFill>
                <a:latin typeface="Manrope" panose="020B0604020202020204" charset="0"/>
              </a:rPr>
              <a:t> </a:t>
            </a:r>
            <a:r>
              <a:rPr lang="en-US" sz="1600" err="1">
                <a:solidFill>
                  <a:schemeClr val="dk1"/>
                </a:solidFill>
                <a:latin typeface="Manrope" panose="020B0604020202020204" charset="0"/>
              </a:rPr>
              <a:t>dụng</a:t>
            </a:r>
            <a:r>
              <a:rPr lang="en-US" sz="1600">
                <a:solidFill>
                  <a:schemeClr val="dk1"/>
                </a:solidFill>
                <a:latin typeface="Manrope" panose="020B0604020202020204" charset="0"/>
              </a:rPr>
              <a:t> </a:t>
            </a:r>
            <a:r>
              <a:rPr lang="en-US" sz="1600" err="1">
                <a:solidFill>
                  <a:schemeClr val="dk1"/>
                </a:solidFill>
                <a:latin typeface="Manrope" panose="020B0604020202020204" charset="0"/>
              </a:rPr>
              <a:t>và</a:t>
            </a:r>
            <a:r>
              <a:rPr lang="en-US" sz="1600">
                <a:solidFill>
                  <a:schemeClr val="dk1"/>
                </a:solidFill>
                <a:latin typeface="Manrope" panose="020B0604020202020204" charset="0"/>
              </a:rPr>
              <a:t> </a:t>
            </a:r>
            <a:r>
              <a:rPr lang="en-US" sz="1600" err="1">
                <a:solidFill>
                  <a:schemeClr val="dk1"/>
                </a:solidFill>
                <a:latin typeface="Manrope" panose="020B0604020202020204" charset="0"/>
              </a:rPr>
              <a:t>khởi</a:t>
            </a:r>
            <a:r>
              <a:rPr lang="en-US" sz="1600">
                <a:solidFill>
                  <a:schemeClr val="dk1"/>
                </a:solidFill>
                <a:latin typeface="Manrope" panose="020B0604020202020204" charset="0"/>
              </a:rPr>
              <a:t> </a:t>
            </a:r>
            <a:r>
              <a:rPr lang="en-US" sz="1600" err="1">
                <a:solidFill>
                  <a:schemeClr val="dk1"/>
                </a:solidFill>
                <a:latin typeface="Manrope" panose="020B0604020202020204" charset="0"/>
              </a:rPr>
              <a:t>xướng</a:t>
            </a:r>
            <a:r>
              <a:rPr lang="en-US" sz="1600">
                <a:solidFill>
                  <a:schemeClr val="dk1"/>
                </a:solidFill>
                <a:latin typeface="Manrope" panose="020B0604020202020204" charset="0"/>
              </a:rPr>
              <a:t> </a:t>
            </a:r>
            <a:r>
              <a:rPr lang="en-US" sz="1600" err="1">
                <a:solidFill>
                  <a:schemeClr val="dk1"/>
                </a:solidFill>
                <a:latin typeface="Manrope" panose="020B0604020202020204" charset="0"/>
              </a:rPr>
              <a:t>trí</a:t>
            </a:r>
            <a:r>
              <a:rPr lang="en-US" sz="1600">
                <a:solidFill>
                  <a:schemeClr val="dk1"/>
                </a:solidFill>
                <a:latin typeface="Manrope" panose="020B0604020202020204" charset="0"/>
              </a:rPr>
              <a:t> </a:t>
            </a:r>
            <a:r>
              <a:rPr lang="en-US" sz="1600" err="1">
                <a:solidFill>
                  <a:schemeClr val="dk1"/>
                </a:solidFill>
                <a:latin typeface="Manrope" panose="020B0604020202020204" charset="0"/>
              </a:rPr>
              <a:t>tuệ</a:t>
            </a:r>
            <a:r>
              <a:rPr lang="en-US" sz="1600">
                <a:solidFill>
                  <a:schemeClr val="dk1"/>
                </a:solidFill>
                <a:latin typeface="Manrope" panose="020B0604020202020204" charset="0"/>
              </a:rPr>
              <a:t> </a:t>
            </a:r>
            <a:r>
              <a:rPr lang="en-US" sz="1600" err="1">
                <a:solidFill>
                  <a:schemeClr val="dk1"/>
                </a:solidFill>
                <a:latin typeface="Manrope" panose="020B0604020202020204" charset="0"/>
              </a:rPr>
              <a:t>nhân</a:t>
            </a:r>
            <a:r>
              <a:rPr lang="en-US" sz="1600">
                <a:solidFill>
                  <a:schemeClr val="dk1"/>
                </a:solidFill>
                <a:latin typeface="Manrope" panose="020B0604020202020204" charset="0"/>
              </a:rPr>
              <a:t> </a:t>
            </a:r>
            <a:r>
              <a:rPr lang="en-US" sz="1600" err="1">
                <a:solidFill>
                  <a:schemeClr val="dk1"/>
                </a:solidFill>
                <a:latin typeface="Manrope" panose="020B0604020202020204" charset="0"/>
              </a:rPr>
              <a:t>tạo</a:t>
            </a:r>
            <a:r>
              <a:rPr lang="en-US" sz="1600">
                <a:solidFill>
                  <a:schemeClr val="dk1"/>
                </a:solidFill>
                <a:latin typeface="Manrope" panose="020B0604020202020204" charset="0"/>
              </a:rPr>
              <a:t> </a:t>
            </a:r>
            <a:r>
              <a:rPr lang="en-US" sz="1600" err="1">
                <a:solidFill>
                  <a:schemeClr val="dk1"/>
                </a:solidFill>
                <a:latin typeface="Manrope" panose="020B0604020202020204" charset="0"/>
              </a:rPr>
              <a:t>trong</a:t>
            </a:r>
            <a:r>
              <a:rPr lang="en-US" sz="1600">
                <a:solidFill>
                  <a:schemeClr val="dk1"/>
                </a:solidFill>
                <a:latin typeface="Manrope" panose="020B0604020202020204" charset="0"/>
              </a:rPr>
              <a:t> </a:t>
            </a:r>
            <a:r>
              <a:rPr lang="en-US" sz="1600" err="1">
                <a:solidFill>
                  <a:schemeClr val="dk1"/>
                </a:solidFill>
                <a:latin typeface="Manrope" panose="020B0604020202020204" charset="0"/>
              </a:rPr>
              <a:t>doanh</a:t>
            </a:r>
            <a:r>
              <a:rPr lang="en-US" sz="1600">
                <a:solidFill>
                  <a:schemeClr val="dk1"/>
                </a:solidFill>
                <a:latin typeface="Manrope" panose="020B0604020202020204" charset="0"/>
              </a:rPr>
              <a:t> </a:t>
            </a:r>
            <a:r>
              <a:rPr lang="en-US" sz="1600" err="1">
                <a:solidFill>
                  <a:schemeClr val="dk1"/>
                </a:solidFill>
                <a:latin typeface="Manrope" panose="020B0604020202020204" charset="0"/>
              </a:rPr>
              <a:t>nghiệp</a:t>
            </a:r>
            <a:r>
              <a:rPr lang="en-US" sz="1600">
                <a:solidFill>
                  <a:schemeClr val="dk1"/>
                </a:solidFill>
                <a:latin typeface="Manrope" panose="020B0604020202020204" charset="0"/>
              </a:rPr>
              <a:t>. </a:t>
            </a:r>
            <a:endParaRPr lang="vi-VN" sz="1600">
              <a:solidFill>
                <a:schemeClr val="dk1"/>
              </a:solidFill>
              <a:latin typeface="Manrope" panose="020B0604020202020204" charset="0"/>
            </a:endParaRPr>
          </a:p>
          <a:p>
            <a:pPr marL="241300" indent="-196850" algn="just">
              <a:lnSpc>
                <a:spcPct val="150000"/>
              </a:lnSpc>
              <a:spcBef>
                <a:spcPts val="300"/>
              </a:spcBef>
              <a:buClr>
                <a:schemeClr val="dk1"/>
              </a:buClr>
              <a:buFont typeface="Albert Sans"/>
              <a:buChar char="●"/>
            </a:pPr>
            <a:r>
              <a:rPr lang="en-US" sz="1600" err="1">
                <a:solidFill>
                  <a:schemeClr val="dk1"/>
                </a:solidFill>
                <a:latin typeface="Manrope" panose="020B0604020202020204" charset="0"/>
              </a:rPr>
              <a:t>Kết</a:t>
            </a:r>
            <a:r>
              <a:rPr lang="en-US" sz="1600">
                <a:solidFill>
                  <a:schemeClr val="dk1"/>
                </a:solidFill>
                <a:latin typeface="Manrope" panose="020B0604020202020204" charset="0"/>
              </a:rPr>
              <a:t> </a:t>
            </a:r>
            <a:r>
              <a:rPr lang="en-US" sz="1600" err="1">
                <a:solidFill>
                  <a:schemeClr val="dk1"/>
                </a:solidFill>
                <a:latin typeface="Manrope" panose="020B0604020202020204" charset="0"/>
              </a:rPr>
              <a:t>quả</a:t>
            </a:r>
            <a:r>
              <a:rPr lang="en-US" sz="1600">
                <a:solidFill>
                  <a:schemeClr val="dk1"/>
                </a:solidFill>
                <a:latin typeface="Manrope" panose="020B0604020202020204" charset="0"/>
              </a:rPr>
              <a:t> </a:t>
            </a:r>
            <a:r>
              <a:rPr lang="en-US" sz="1600" err="1">
                <a:solidFill>
                  <a:schemeClr val="dk1"/>
                </a:solidFill>
                <a:latin typeface="Manrope" panose="020B0604020202020204" charset="0"/>
              </a:rPr>
              <a:t>triển</a:t>
            </a:r>
            <a:r>
              <a:rPr lang="en-US" sz="1600">
                <a:solidFill>
                  <a:schemeClr val="dk1"/>
                </a:solidFill>
                <a:latin typeface="Manrope" panose="020B0604020202020204" charset="0"/>
              </a:rPr>
              <a:t> </a:t>
            </a:r>
            <a:r>
              <a:rPr lang="en-US" sz="1600" err="1">
                <a:solidFill>
                  <a:schemeClr val="dk1"/>
                </a:solidFill>
                <a:latin typeface="Manrope" panose="020B0604020202020204" charset="0"/>
              </a:rPr>
              <a:t>khai</a:t>
            </a:r>
            <a:r>
              <a:rPr lang="en-US" sz="1600">
                <a:solidFill>
                  <a:schemeClr val="dk1"/>
                </a:solidFill>
                <a:latin typeface="Manrope" panose="020B0604020202020204" charset="0"/>
              </a:rPr>
              <a:t> </a:t>
            </a:r>
            <a:r>
              <a:rPr lang="en-US" sz="1600" err="1">
                <a:solidFill>
                  <a:schemeClr val="dk1"/>
                </a:solidFill>
                <a:latin typeface="Manrope" panose="020B0604020202020204" charset="0"/>
              </a:rPr>
              <a:t>của</a:t>
            </a:r>
            <a:r>
              <a:rPr lang="en-US" sz="1600">
                <a:solidFill>
                  <a:schemeClr val="dk1"/>
                </a:solidFill>
                <a:latin typeface="Manrope" panose="020B0604020202020204" charset="0"/>
              </a:rPr>
              <a:t> </a:t>
            </a:r>
            <a:r>
              <a:rPr lang="en-US" sz="1600" err="1">
                <a:solidFill>
                  <a:schemeClr val="dk1"/>
                </a:solidFill>
                <a:latin typeface="Manrope" panose="020B0604020202020204" charset="0"/>
              </a:rPr>
              <a:t>bài</a:t>
            </a:r>
            <a:r>
              <a:rPr lang="en-US" sz="1600">
                <a:solidFill>
                  <a:schemeClr val="dk1"/>
                </a:solidFill>
                <a:latin typeface="Manrope" panose="020B0604020202020204" charset="0"/>
              </a:rPr>
              <a:t> </a:t>
            </a:r>
            <a:r>
              <a:rPr lang="en-US" sz="1600" err="1">
                <a:solidFill>
                  <a:schemeClr val="dk1"/>
                </a:solidFill>
                <a:latin typeface="Manrope" panose="020B0604020202020204" charset="0"/>
              </a:rPr>
              <a:t>báo</a:t>
            </a:r>
            <a:r>
              <a:rPr lang="en-US" sz="1600">
                <a:solidFill>
                  <a:schemeClr val="dk1"/>
                </a:solidFill>
                <a:latin typeface="Manrope" panose="020B0604020202020204" charset="0"/>
              </a:rPr>
              <a:t> </a:t>
            </a:r>
            <a:r>
              <a:rPr lang="en-US" sz="1600" err="1">
                <a:solidFill>
                  <a:schemeClr val="dk1"/>
                </a:solidFill>
                <a:latin typeface="Manrope" panose="020B0604020202020204" charset="0"/>
              </a:rPr>
              <a:t>thực</a:t>
            </a:r>
            <a:r>
              <a:rPr lang="en-US" sz="1600">
                <a:solidFill>
                  <a:schemeClr val="dk1"/>
                </a:solidFill>
                <a:latin typeface="Manrope" panose="020B0604020202020204" charset="0"/>
              </a:rPr>
              <a:t> </a:t>
            </a:r>
            <a:r>
              <a:rPr lang="en-US" sz="1600" err="1">
                <a:solidFill>
                  <a:schemeClr val="dk1"/>
                </a:solidFill>
                <a:latin typeface="Manrope" panose="020B0604020202020204" charset="0"/>
              </a:rPr>
              <a:t>hiện</a:t>
            </a:r>
            <a:r>
              <a:rPr lang="en-US" sz="1600">
                <a:solidFill>
                  <a:schemeClr val="dk1"/>
                </a:solidFill>
                <a:latin typeface="Manrope" panose="020B0604020202020204" charset="0"/>
              </a:rPr>
              <a:t> </a:t>
            </a:r>
            <a:r>
              <a:rPr lang="en-US" sz="1600" err="1">
                <a:solidFill>
                  <a:schemeClr val="dk1"/>
                </a:solidFill>
                <a:latin typeface="Manrope" panose="020B0604020202020204" charset="0"/>
              </a:rPr>
              <a:t>dựa</a:t>
            </a:r>
            <a:r>
              <a:rPr lang="en-US" sz="1600">
                <a:solidFill>
                  <a:schemeClr val="dk1"/>
                </a:solidFill>
                <a:latin typeface="Manrope" panose="020B0604020202020204" charset="0"/>
              </a:rPr>
              <a:t> </a:t>
            </a:r>
            <a:r>
              <a:rPr lang="en-US" sz="1600" err="1">
                <a:solidFill>
                  <a:schemeClr val="dk1"/>
                </a:solidFill>
                <a:latin typeface="Manrope" panose="020B0604020202020204" charset="0"/>
              </a:rPr>
              <a:t>trên</a:t>
            </a:r>
            <a:r>
              <a:rPr lang="en-US" sz="1600">
                <a:solidFill>
                  <a:schemeClr val="dk1"/>
                </a:solidFill>
                <a:latin typeface="Manrope" panose="020B0604020202020204" charset="0"/>
              </a:rPr>
              <a:t> </a:t>
            </a:r>
            <a:r>
              <a:rPr lang="en-US" sz="1600" err="1">
                <a:solidFill>
                  <a:schemeClr val="dk1"/>
                </a:solidFill>
                <a:latin typeface="Manrope" panose="020B0604020202020204" charset="0"/>
              </a:rPr>
              <a:t>một</a:t>
            </a:r>
            <a:r>
              <a:rPr lang="en-US" sz="1600">
                <a:solidFill>
                  <a:schemeClr val="dk1"/>
                </a:solidFill>
                <a:latin typeface="Manrope" panose="020B0604020202020204" charset="0"/>
              </a:rPr>
              <a:t> </a:t>
            </a:r>
            <a:r>
              <a:rPr lang="en-US" sz="1600" err="1">
                <a:solidFill>
                  <a:schemeClr val="dk1"/>
                </a:solidFill>
                <a:latin typeface="Manrope" panose="020B0604020202020204" charset="0"/>
              </a:rPr>
              <a:t>trường</a:t>
            </a:r>
            <a:r>
              <a:rPr lang="en-US" sz="1600">
                <a:solidFill>
                  <a:schemeClr val="dk1"/>
                </a:solidFill>
                <a:latin typeface="Manrope" panose="020B0604020202020204" charset="0"/>
              </a:rPr>
              <a:t> </a:t>
            </a:r>
            <a:r>
              <a:rPr lang="en-US" sz="1600" err="1">
                <a:solidFill>
                  <a:schemeClr val="dk1"/>
                </a:solidFill>
                <a:latin typeface="Manrope" panose="020B0604020202020204" charset="0"/>
              </a:rPr>
              <a:t>hợp</a:t>
            </a:r>
            <a:r>
              <a:rPr lang="en-US" sz="1600">
                <a:solidFill>
                  <a:schemeClr val="dk1"/>
                </a:solidFill>
                <a:latin typeface="Manrope" panose="020B0604020202020204" charset="0"/>
              </a:rPr>
              <a:t> </a:t>
            </a:r>
            <a:r>
              <a:rPr lang="en-US" sz="1600" err="1">
                <a:solidFill>
                  <a:schemeClr val="dk1"/>
                </a:solidFill>
                <a:latin typeface="Manrope" panose="020B0604020202020204" charset="0"/>
              </a:rPr>
              <a:t>công</a:t>
            </a:r>
            <a:r>
              <a:rPr lang="en-US" sz="1600">
                <a:solidFill>
                  <a:schemeClr val="dk1"/>
                </a:solidFill>
                <a:latin typeface="Manrope" panose="020B0604020202020204" charset="0"/>
              </a:rPr>
              <a:t> ty </a:t>
            </a:r>
            <a:r>
              <a:rPr lang="en-US" sz="1600" err="1">
                <a:solidFill>
                  <a:schemeClr val="dk1"/>
                </a:solidFill>
                <a:latin typeface="Manrope" panose="020B0604020202020204" charset="0"/>
              </a:rPr>
              <a:t>thực</a:t>
            </a:r>
            <a:r>
              <a:rPr lang="en-US" sz="1600">
                <a:solidFill>
                  <a:schemeClr val="dk1"/>
                </a:solidFill>
                <a:latin typeface="Manrope" panose="020B0604020202020204" charset="0"/>
              </a:rPr>
              <a:t> </a:t>
            </a:r>
            <a:r>
              <a:rPr lang="en-US" sz="1600" err="1">
                <a:solidFill>
                  <a:schemeClr val="dk1"/>
                </a:solidFill>
                <a:latin typeface="Manrope" panose="020B0604020202020204" charset="0"/>
              </a:rPr>
              <a:t>tế</a:t>
            </a:r>
            <a:r>
              <a:rPr lang="en-US" sz="1600">
                <a:solidFill>
                  <a:schemeClr val="dk1"/>
                </a:solidFill>
                <a:latin typeface="Manrope" panose="020B0604020202020204" charset="0"/>
              </a:rPr>
              <a:t>, </a:t>
            </a:r>
            <a:r>
              <a:rPr lang="en-US" sz="1600" err="1">
                <a:solidFill>
                  <a:schemeClr val="dk1"/>
                </a:solidFill>
                <a:latin typeface="Manrope" panose="020B0604020202020204" charset="0"/>
              </a:rPr>
              <a:t>đảm</a:t>
            </a:r>
            <a:r>
              <a:rPr lang="en-US" sz="1600">
                <a:solidFill>
                  <a:schemeClr val="dk1"/>
                </a:solidFill>
                <a:latin typeface="Manrope" panose="020B0604020202020204" charset="0"/>
              </a:rPr>
              <a:t> </a:t>
            </a:r>
            <a:r>
              <a:rPr lang="en-US" sz="1600" err="1">
                <a:solidFill>
                  <a:schemeClr val="dk1"/>
                </a:solidFill>
                <a:latin typeface="Manrope" panose="020B0604020202020204" charset="0"/>
              </a:rPr>
              <a:t>bảo</a:t>
            </a:r>
            <a:r>
              <a:rPr lang="en-US" sz="1600">
                <a:solidFill>
                  <a:schemeClr val="dk1"/>
                </a:solidFill>
                <a:latin typeface="Manrope" panose="020B0604020202020204" charset="0"/>
              </a:rPr>
              <a:t> </a:t>
            </a:r>
            <a:r>
              <a:rPr lang="en-US" sz="1600" err="1">
                <a:solidFill>
                  <a:schemeClr val="dk1"/>
                </a:solidFill>
                <a:latin typeface="Manrope" panose="020B0604020202020204" charset="0"/>
              </a:rPr>
              <a:t>tính</a:t>
            </a:r>
            <a:r>
              <a:rPr lang="en-US" sz="1600">
                <a:solidFill>
                  <a:schemeClr val="dk1"/>
                </a:solidFill>
                <a:latin typeface="Manrope" panose="020B0604020202020204" charset="0"/>
              </a:rPr>
              <a:t> </a:t>
            </a:r>
            <a:r>
              <a:rPr lang="en-US" sz="1600" err="1">
                <a:solidFill>
                  <a:schemeClr val="dk1"/>
                </a:solidFill>
                <a:latin typeface="Manrope" panose="020B0604020202020204" charset="0"/>
              </a:rPr>
              <a:t>thực</a:t>
            </a:r>
            <a:r>
              <a:rPr lang="en-US" sz="1600">
                <a:solidFill>
                  <a:schemeClr val="dk1"/>
                </a:solidFill>
                <a:latin typeface="Manrope" panose="020B0604020202020204" charset="0"/>
              </a:rPr>
              <a:t> </a:t>
            </a:r>
            <a:r>
              <a:rPr lang="en-US" sz="1600" err="1">
                <a:solidFill>
                  <a:schemeClr val="dk1"/>
                </a:solidFill>
                <a:latin typeface="Manrope" panose="020B0604020202020204" charset="0"/>
              </a:rPr>
              <a:t>tiễn</a:t>
            </a:r>
            <a:r>
              <a:rPr lang="en-US" sz="1600">
                <a:solidFill>
                  <a:schemeClr val="dk1"/>
                </a:solidFill>
                <a:latin typeface="Manrope" panose="020B0604020202020204" charset="0"/>
              </a:rPr>
              <a:t> </a:t>
            </a:r>
            <a:r>
              <a:rPr lang="en-US" sz="1600" err="1">
                <a:solidFill>
                  <a:schemeClr val="dk1"/>
                </a:solidFill>
                <a:latin typeface="Manrope" panose="020B0604020202020204" charset="0"/>
              </a:rPr>
              <a:t>và</a:t>
            </a:r>
            <a:r>
              <a:rPr lang="en-US" sz="1600">
                <a:solidFill>
                  <a:schemeClr val="dk1"/>
                </a:solidFill>
                <a:latin typeface="Manrope" panose="020B0604020202020204" charset="0"/>
              </a:rPr>
              <a:t> </a:t>
            </a:r>
            <a:r>
              <a:rPr lang="en-US" sz="1600" err="1">
                <a:solidFill>
                  <a:schemeClr val="dk1"/>
                </a:solidFill>
                <a:latin typeface="Manrope" panose="020B0604020202020204" charset="0"/>
              </a:rPr>
              <a:t>ứng</a:t>
            </a:r>
            <a:r>
              <a:rPr lang="en-US" sz="1600">
                <a:solidFill>
                  <a:schemeClr val="dk1"/>
                </a:solidFill>
                <a:latin typeface="Manrope" panose="020B0604020202020204" charset="0"/>
              </a:rPr>
              <a:t> </a:t>
            </a:r>
            <a:r>
              <a:rPr lang="en-US" sz="1600" err="1">
                <a:solidFill>
                  <a:schemeClr val="dk1"/>
                </a:solidFill>
                <a:latin typeface="Manrope" panose="020B0604020202020204" charset="0"/>
              </a:rPr>
              <a:t>dụng</a:t>
            </a:r>
            <a:r>
              <a:rPr lang="en-US" sz="1600">
                <a:solidFill>
                  <a:schemeClr val="dk1"/>
                </a:solidFill>
                <a:latin typeface="Manrope" panose="020B0604020202020204" charset="0"/>
              </a:rPr>
              <a:t> </a:t>
            </a:r>
            <a:r>
              <a:rPr lang="en-US" sz="1600" err="1">
                <a:solidFill>
                  <a:schemeClr val="dk1"/>
                </a:solidFill>
                <a:latin typeface="Manrope" panose="020B0604020202020204" charset="0"/>
              </a:rPr>
              <a:t>của</a:t>
            </a:r>
            <a:r>
              <a:rPr lang="en-US" sz="1600">
                <a:solidFill>
                  <a:schemeClr val="dk1"/>
                </a:solidFill>
                <a:latin typeface="Manrope" panose="020B0604020202020204" charset="0"/>
              </a:rPr>
              <a:t> </a:t>
            </a:r>
            <a:r>
              <a:rPr lang="en-US" sz="1600" err="1">
                <a:solidFill>
                  <a:schemeClr val="dk1"/>
                </a:solidFill>
                <a:latin typeface="Manrope" panose="020B0604020202020204" charset="0"/>
              </a:rPr>
              <a:t>đề</a:t>
            </a:r>
            <a:r>
              <a:rPr lang="en-US" sz="1600">
                <a:solidFill>
                  <a:schemeClr val="dk1"/>
                </a:solidFill>
                <a:latin typeface="Manrope" panose="020B0604020202020204" charset="0"/>
              </a:rPr>
              <a:t> </a:t>
            </a:r>
            <a:r>
              <a:rPr lang="en-US" sz="1600" err="1">
                <a:solidFill>
                  <a:schemeClr val="dk1"/>
                </a:solidFill>
                <a:latin typeface="Manrope" panose="020B0604020202020204" charset="0"/>
              </a:rPr>
              <a:t>tài</a:t>
            </a:r>
            <a:r>
              <a:rPr lang="en-US" sz="1600">
                <a:solidFill>
                  <a:schemeClr val="dk1"/>
                </a:solidFill>
                <a:latin typeface="Manrope" panose="020B0604020202020204" charset="0"/>
              </a:rPr>
              <a:t>.</a:t>
            </a:r>
            <a:endParaRPr lang="vi-VN" sz="1600">
              <a:solidFill>
                <a:schemeClr val="dk1"/>
              </a:solidFill>
              <a:latin typeface="Manrope" panose="020B0604020202020204" charset="0"/>
            </a:endParaRPr>
          </a:p>
          <a:p>
            <a:pPr marL="0" indent="0" algn="just">
              <a:lnSpc>
                <a:spcPct val="150000"/>
              </a:lnSpc>
              <a:spcBef>
                <a:spcPts val="300"/>
              </a:spcBef>
              <a:buFont typeface="Nunito Light"/>
              <a:buNone/>
            </a:pPr>
            <a:r>
              <a:rPr lang="en-US" sz="2000" b="1" err="1">
                <a:solidFill>
                  <a:schemeClr val="dk1"/>
                </a:solidFill>
                <a:latin typeface="Manrope"/>
                <a:ea typeface="Manrope"/>
                <a:cs typeface="Manrope"/>
                <a:sym typeface="Manrope"/>
              </a:rPr>
              <a:t>Hạn</a:t>
            </a:r>
            <a:r>
              <a:rPr lang="en-US" sz="2000" b="1">
                <a:solidFill>
                  <a:schemeClr val="dk1"/>
                </a:solidFill>
                <a:latin typeface="Manrope"/>
                <a:ea typeface="Manrope"/>
                <a:cs typeface="Manrope"/>
                <a:sym typeface="Manrope"/>
              </a:rPr>
              <a:t> </a:t>
            </a:r>
            <a:r>
              <a:rPr lang="en-US" sz="2000" b="1" err="1">
                <a:solidFill>
                  <a:schemeClr val="dk1"/>
                </a:solidFill>
                <a:latin typeface="Manrope"/>
                <a:ea typeface="Manrope"/>
                <a:cs typeface="Manrope"/>
                <a:sym typeface="Manrope"/>
              </a:rPr>
              <a:t>chế</a:t>
            </a:r>
            <a:r>
              <a:rPr lang="en-US" sz="2000" b="1">
                <a:solidFill>
                  <a:schemeClr val="dk1"/>
                </a:solidFill>
                <a:latin typeface="Manrope"/>
                <a:ea typeface="Manrope"/>
                <a:cs typeface="Manrope"/>
                <a:sym typeface="Manrope"/>
              </a:rPr>
              <a:t>:</a:t>
            </a:r>
            <a:endParaRPr lang="vi-VN" sz="2000" b="1">
              <a:solidFill>
                <a:schemeClr val="dk1"/>
              </a:solidFill>
              <a:latin typeface="Manrope"/>
              <a:ea typeface="Manrope"/>
              <a:cs typeface="Manrope"/>
              <a:sym typeface="Manrope"/>
            </a:endParaRPr>
          </a:p>
          <a:p>
            <a:pPr marL="241300" indent="-196850" algn="just">
              <a:lnSpc>
                <a:spcPct val="150000"/>
              </a:lnSpc>
              <a:spcBef>
                <a:spcPts val="300"/>
              </a:spcBef>
              <a:buClr>
                <a:schemeClr val="dk1"/>
              </a:buClr>
              <a:buFont typeface="Albert Sans"/>
              <a:buChar char="●"/>
            </a:pPr>
            <a:r>
              <a:rPr lang="en-US" sz="1600" err="1">
                <a:solidFill>
                  <a:schemeClr val="dk1"/>
                </a:solidFill>
                <a:latin typeface="Manrope" panose="020B0604020202020204" charset="0"/>
              </a:rPr>
              <a:t>Dữ</a:t>
            </a:r>
            <a:r>
              <a:rPr lang="en-US" sz="1600">
                <a:solidFill>
                  <a:schemeClr val="dk1"/>
                </a:solidFill>
                <a:latin typeface="Manrope" panose="020B0604020202020204" charset="0"/>
              </a:rPr>
              <a:t> </a:t>
            </a:r>
            <a:r>
              <a:rPr lang="en-US" sz="1600" err="1">
                <a:solidFill>
                  <a:schemeClr val="dk1"/>
                </a:solidFill>
                <a:latin typeface="Manrope" panose="020B0604020202020204" charset="0"/>
              </a:rPr>
              <a:t>liệu</a:t>
            </a:r>
            <a:r>
              <a:rPr lang="en-US" sz="1600">
                <a:solidFill>
                  <a:schemeClr val="dk1"/>
                </a:solidFill>
                <a:latin typeface="Manrope" panose="020B0604020202020204" charset="0"/>
              </a:rPr>
              <a:t> </a:t>
            </a:r>
            <a:r>
              <a:rPr lang="en-US" sz="1600" err="1">
                <a:solidFill>
                  <a:schemeClr val="dk1"/>
                </a:solidFill>
                <a:latin typeface="Manrope" panose="020B0604020202020204" charset="0"/>
              </a:rPr>
              <a:t>thực</a:t>
            </a:r>
            <a:r>
              <a:rPr lang="en-US" sz="1600">
                <a:solidFill>
                  <a:schemeClr val="dk1"/>
                </a:solidFill>
                <a:latin typeface="Manrope" panose="020B0604020202020204" charset="0"/>
              </a:rPr>
              <a:t> </a:t>
            </a:r>
            <a:r>
              <a:rPr lang="en-US" sz="1600" err="1">
                <a:solidFill>
                  <a:schemeClr val="dk1"/>
                </a:solidFill>
                <a:latin typeface="Manrope" panose="020B0604020202020204" charset="0"/>
              </a:rPr>
              <a:t>nghiệm</a:t>
            </a:r>
            <a:r>
              <a:rPr lang="en-US" sz="1600">
                <a:solidFill>
                  <a:schemeClr val="dk1"/>
                </a:solidFill>
                <a:latin typeface="Manrope" panose="020B0604020202020204" charset="0"/>
              </a:rPr>
              <a:t> </a:t>
            </a:r>
            <a:r>
              <a:rPr lang="en-US" sz="1600" err="1">
                <a:solidFill>
                  <a:schemeClr val="dk1"/>
                </a:solidFill>
                <a:latin typeface="Manrope" panose="020B0604020202020204" charset="0"/>
              </a:rPr>
              <a:t>của</a:t>
            </a:r>
            <a:r>
              <a:rPr lang="en-US" sz="1600">
                <a:solidFill>
                  <a:schemeClr val="dk1"/>
                </a:solidFill>
                <a:latin typeface="Manrope" panose="020B0604020202020204" charset="0"/>
              </a:rPr>
              <a:t> </a:t>
            </a:r>
            <a:r>
              <a:rPr lang="en-US" sz="1600" err="1">
                <a:solidFill>
                  <a:schemeClr val="dk1"/>
                </a:solidFill>
                <a:latin typeface="Manrope" panose="020B0604020202020204" charset="0"/>
              </a:rPr>
              <a:t>bài</a:t>
            </a:r>
            <a:r>
              <a:rPr lang="en-US" sz="1600">
                <a:solidFill>
                  <a:schemeClr val="dk1"/>
                </a:solidFill>
                <a:latin typeface="Manrope" panose="020B0604020202020204" charset="0"/>
              </a:rPr>
              <a:t> </a:t>
            </a:r>
            <a:r>
              <a:rPr lang="en-US" sz="1600" err="1">
                <a:solidFill>
                  <a:schemeClr val="dk1"/>
                </a:solidFill>
                <a:latin typeface="Manrope" panose="020B0604020202020204" charset="0"/>
              </a:rPr>
              <a:t>báo</a:t>
            </a:r>
            <a:r>
              <a:rPr lang="en-US" sz="1600">
                <a:solidFill>
                  <a:schemeClr val="dk1"/>
                </a:solidFill>
                <a:latin typeface="Manrope" panose="020B0604020202020204" charset="0"/>
              </a:rPr>
              <a:t> </a:t>
            </a:r>
            <a:r>
              <a:rPr lang="en-US" sz="1600" err="1">
                <a:solidFill>
                  <a:schemeClr val="dk1"/>
                </a:solidFill>
                <a:latin typeface="Manrope" panose="020B0604020202020204" charset="0"/>
              </a:rPr>
              <a:t>chỉ</a:t>
            </a:r>
            <a:r>
              <a:rPr lang="en-US" sz="1600">
                <a:solidFill>
                  <a:schemeClr val="dk1"/>
                </a:solidFill>
                <a:latin typeface="Manrope" panose="020B0604020202020204" charset="0"/>
              </a:rPr>
              <a:t> </a:t>
            </a:r>
            <a:r>
              <a:rPr lang="en-US" sz="1600" err="1">
                <a:solidFill>
                  <a:schemeClr val="dk1"/>
                </a:solidFill>
                <a:latin typeface="Manrope" panose="020B0604020202020204" charset="0"/>
              </a:rPr>
              <a:t>mới</a:t>
            </a:r>
            <a:r>
              <a:rPr lang="en-US" sz="1600">
                <a:solidFill>
                  <a:schemeClr val="dk1"/>
                </a:solidFill>
                <a:latin typeface="Manrope" panose="020B0604020202020204" charset="0"/>
              </a:rPr>
              <a:t> </a:t>
            </a:r>
            <a:r>
              <a:rPr lang="en-US" sz="1600" err="1">
                <a:solidFill>
                  <a:schemeClr val="dk1"/>
                </a:solidFill>
                <a:latin typeface="Manrope" panose="020B0604020202020204" charset="0"/>
              </a:rPr>
              <a:t>xét</a:t>
            </a:r>
            <a:r>
              <a:rPr lang="en-US" sz="1600">
                <a:solidFill>
                  <a:schemeClr val="dk1"/>
                </a:solidFill>
                <a:latin typeface="Manrope" panose="020B0604020202020204" charset="0"/>
              </a:rPr>
              <a:t> </a:t>
            </a:r>
            <a:r>
              <a:rPr lang="en-US" sz="1600" err="1">
                <a:solidFill>
                  <a:schemeClr val="dk1"/>
                </a:solidFill>
                <a:latin typeface="Manrope" panose="020B0604020202020204" charset="0"/>
              </a:rPr>
              <a:t>trong</a:t>
            </a:r>
            <a:r>
              <a:rPr lang="en-US" sz="1600">
                <a:solidFill>
                  <a:schemeClr val="dk1"/>
                </a:solidFill>
                <a:latin typeface="Manrope" panose="020B0604020202020204" charset="0"/>
              </a:rPr>
              <a:t> </a:t>
            </a:r>
            <a:r>
              <a:rPr lang="en-US" sz="1600" err="1">
                <a:solidFill>
                  <a:schemeClr val="dk1"/>
                </a:solidFill>
                <a:latin typeface="Manrope" panose="020B0604020202020204" charset="0"/>
              </a:rPr>
              <a:t>một</a:t>
            </a:r>
            <a:r>
              <a:rPr lang="en-US" sz="1600">
                <a:solidFill>
                  <a:schemeClr val="dk1"/>
                </a:solidFill>
                <a:latin typeface="Manrope" panose="020B0604020202020204" charset="0"/>
              </a:rPr>
              <a:t> </a:t>
            </a:r>
            <a:r>
              <a:rPr lang="en-US" sz="1600" err="1">
                <a:solidFill>
                  <a:schemeClr val="dk1"/>
                </a:solidFill>
                <a:latin typeface="Manrope" panose="020B0604020202020204" charset="0"/>
              </a:rPr>
              <a:t>công</a:t>
            </a:r>
            <a:r>
              <a:rPr lang="en-US" sz="1600">
                <a:solidFill>
                  <a:schemeClr val="dk1"/>
                </a:solidFill>
                <a:latin typeface="Manrope" panose="020B0604020202020204" charset="0"/>
              </a:rPr>
              <a:t> ty </a:t>
            </a:r>
            <a:r>
              <a:rPr lang="en-US" sz="1600" err="1">
                <a:solidFill>
                  <a:schemeClr val="dk1"/>
                </a:solidFill>
                <a:latin typeface="Manrope" panose="020B0604020202020204" charset="0"/>
              </a:rPr>
              <a:t>về</a:t>
            </a:r>
            <a:r>
              <a:rPr lang="en-US" sz="1600">
                <a:solidFill>
                  <a:schemeClr val="dk1"/>
                </a:solidFill>
                <a:latin typeface="Manrope" panose="020B0604020202020204" charset="0"/>
              </a:rPr>
              <a:t> bánh </a:t>
            </a:r>
            <a:r>
              <a:rPr lang="en-US" sz="1600" err="1">
                <a:solidFill>
                  <a:schemeClr val="dk1"/>
                </a:solidFill>
                <a:latin typeface="Manrope" panose="020B0604020202020204" charset="0"/>
              </a:rPr>
              <a:t>kẹo</a:t>
            </a:r>
            <a:r>
              <a:rPr lang="en-US" sz="1600">
                <a:solidFill>
                  <a:schemeClr val="dk1"/>
                </a:solidFill>
                <a:latin typeface="Manrope" panose="020B0604020202020204" charset="0"/>
              </a:rPr>
              <a:t>, </a:t>
            </a:r>
            <a:r>
              <a:rPr lang="en-US" sz="1600" err="1">
                <a:solidFill>
                  <a:schemeClr val="dk1"/>
                </a:solidFill>
                <a:latin typeface="Manrope" panose="020B0604020202020204" charset="0"/>
              </a:rPr>
              <a:t>chưa</a:t>
            </a:r>
            <a:r>
              <a:rPr lang="en-US" sz="1600">
                <a:solidFill>
                  <a:schemeClr val="dk1"/>
                </a:solidFill>
                <a:latin typeface="Manrope" panose="020B0604020202020204" charset="0"/>
              </a:rPr>
              <a:t> </a:t>
            </a:r>
            <a:r>
              <a:rPr lang="en-US" sz="1600" err="1">
                <a:solidFill>
                  <a:schemeClr val="dk1"/>
                </a:solidFill>
                <a:latin typeface="Manrope" panose="020B0604020202020204" charset="0"/>
              </a:rPr>
              <a:t>mở</a:t>
            </a:r>
            <a:r>
              <a:rPr lang="en-US" sz="1600">
                <a:solidFill>
                  <a:schemeClr val="dk1"/>
                </a:solidFill>
                <a:latin typeface="Manrope" panose="020B0604020202020204" charset="0"/>
              </a:rPr>
              <a:t> </a:t>
            </a:r>
            <a:r>
              <a:rPr lang="en-US" sz="1600" err="1">
                <a:solidFill>
                  <a:schemeClr val="dk1"/>
                </a:solidFill>
                <a:latin typeface="Manrope" panose="020B0604020202020204" charset="0"/>
              </a:rPr>
              <a:t>rộng</a:t>
            </a:r>
            <a:r>
              <a:rPr lang="en-US" sz="1600">
                <a:solidFill>
                  <a:schemeClr val="dk1"/>
                </a:solidFill>
                <a:latin typeface="Manrope" panose="020B0604020202020204" charset="0"/>
              </a:rPr>
              <a:t> sang </a:t>
            </a:r>
            <a:r>
              <a:rPr lang="en-US" sz="1600" err="1">
                <a:solidFill>
                  <a:schemeClr val="dk1"/>
                </a:solidFill>
                <a:latin typeface="Manrope" panose="020B0604020202020204" charset="0"/>
              </a:rPr>
              <a:t>dữ</a:t>
            </a:r>
            <a:r>
              <a:rPr lang="en-US" sz="1600">
                <a:solidFill>
                  <a:schemeClr val="dk1"/>
                </a:solidFill>
                <a:latin typeface="Manrope" panose="020B0604020202020204" charset="0"/>
              </a:rPr>
              <a:t> </a:t>
            </a:r>
            <a:r>
              <a:rPr lang="en-US" sz="1600" err="1">
                <a:solidFill>
                  <a:schemeClr val="dk1"/>
                </a:solidFill>
                <a:latin typeface="Manrope" panose="020B0604020202020204" charset="0"/>
              </a:rPr>
              <a:t>liệu</a:t>
            </a:r>
            <a:r>
              <a:rPr lang="en-US" sz="1600">
                <a:solidFill>
                  <a:schemeClr val="dk1"/>
                </a:solidFill>
                <a:latin typeface="Manrope" panose="020B0604020202020204" charset="0"/>
              </a:rPr>
              <a:t> </a:t>
            </a:r>
            <a:r>
              <a:rPr lang="en-US" sz="1600" err="1">
                <a:solidFill>
                  <a:schemeClr val="dk1"/>
                </a:solidFill>
                <a:latin typeface="Manrope" panose="020B0604020202020204" charset="0"/>
              </a:rPr>
              <a:t>của</a:t>
            </a:r>
            <a:r>
              <a:rPr lang="en-US" sz="1600">
                <a:solidFill>
                  <a:schemeClr val="dk1"/>
                </a:solidFill>
                <a:latin typeface="Manrope" panose="020B0604020202020204" charset="0"/>
              </a:rPr>
              <a:t> </a:t>
            </a:r>
            <a:r>
              <a:rPr lang="en-US" sz="1600" err="1">
                <a:solidFill>
                  <a:schemeClr val="dk1"/>
                </a:solidFill>
                <a:latin typeface="Manrope" panose="020B0604020202020204" charset="0"/>
              </a:rPr>
              <a:t>những</a:t>
            </a:r>
            <a:r>
              <a:rPr lang="en-US" sz="1600">
                <a:solidFill>
                  <a:schemeClr val="dk1"/>
                </a:solidFill>
                <a:latin typeface="Manrope" panose="020B0604020202020204" charset="0"/>
              </a:rPr>
              <a:t> </a:t>
            </a:r>
            <a:r>
              <a:rPr lang="en-US" sz="1600" err="1">
                <a:solidFill>
                  <a:schemeClr val="dk1"/>
                </a:solidFill>
                <a:latin typeface="Manrope" panose="020B0604020202020204" charset="0"/>
              </a:rPr>
              <a:t>lĩnh</a:t>
            </a:r>
            <a:r>
              <a:rPr lang="en-US" sz="1600">
                <a:solidFill>
                  <a:schemeClr val="dk1"/>
                </a:solidFill>
                <a:latin typeface="Manrope" panose="020B0604020202020204" charset="0"/>
              </a:rPr>
              <a:t> </a:t>
            </a:r>
            <a:r>
              <a:rPr lang="en-US" sz="1600" err="1">
                <a:solidFill>
                  <a:schemeClr val="dk1"/>
                </a:solidFill>
                <a:latin typeface="Manrope" panose="020B0604020202020204" charset="0"/>
              </a:rPr>
              <a:t>vực</a:t>
            </a:r>
            <a:r>
              <a:rPr lang="en-US" sz="1600">
                <a:solidFill>
                  <a:schemeClr val="dk1"/>
                </a:solidFill>
                <a:latin typeface="Manrope" panose="020B0604020202020204" charset="0"/>
              </a:rPr>
              <a:t> </a:t>
            </a:r>
            <a:r>
              <a:rPr lang="en-US" sz="1600" err="1">
                <a:solidFill>
                  <a:schemeClr val="dk1"/>
                </a:solidFill>
                <a:latin typeface="Manrope" panose="020B0604020202020204" charset="0"/>
              </a:rPr>
              <a:t>khác</a:t>
            </a:r>
            <a:r>
              <a:rPr lang="en-US" sz="1600">
                <a:solidFill>
                  <a:schemeClr val="dk1"/>
                </a:solidFill>
                <a:latin typeface="Manrope" panose="020B0604020202020204" charset="0"/>
              </a:rPr>
              <a:t>. </a:t>
            </a:r>
          </a:p>
          <a:p>
            <a:pPr marL="241300" indent="-196850" algn="just">
              <a:lnSpc>
                <a:spcPct val="150000"/>
              </a:lnSpc>
              <a:spcBef>
                <a:spcPts val="300"/>
              </a:spcBef>
              <a:buClr>
                <a:schemeClr val="dk1"/>
              </a:buClr>
              <a:buFont typeface="Albert Sans"/>
              <a:buChar char="●"/>
            </a:pPr>
            <a:r>
              <a:rPr lang="en-US" sz="1600" err="1">
                <a:solidFill>
                  <a:schemeClr val="dk1"/>
                </a:solidFill>
                <a:latin typeface="Manrope" panose="020B0604020202020204" charset="0"/>
              </a:rPr>
              <a:t>Chưa</a:t>
            </a:r>
            <a:r>
              <a:rPr lang="en-US" sz="1600">
                <a:solidFill>
                  <a:schemeClr val="dk1"/>
                </a:solidFill>
                <a:latin typeface="Manrope" panose="020B0604020202020204" charset="0"/>
              </a:rPr>
              <a:t> </a:t>
            </a:r>
            <a:r>
              <a:rPr lang="en-US" sz="1600" err="1">
                <a:solidFill>
                  <a:schemeClr val="dk1"/>
                </a:solidFill>
                <a:latin typeface="Manrope" panose="020B0604020202020204" charset="0"/>
              </a:rPr>
              <a:t>tối</a:t>
            </a:r>
            <a:r>
              <a:rPr lang="en-US" sz="1600">
                <a:solidFill>
                  <a:schemeClr val="dk1"/>
                </a:solidFill>
                <a:latin typeface="Manrope" panose="020B0604020202020204" charset="0"/>
              </a:rPr>
              <a:t> </a:t>
            </a:r>
            <a:r>
              <a:rPr lang="en-US" sz="1600" err="1">
                <a:solidFill>
                  <a:schemeClr val="dk1"/>
                </a:solidFill>
                <a:latin typeface="Manrope" panose="020B0604020202020204" charset="0"/>
              </a:rPr>
              <a:t>ưu</a:t>
            </a:r>
            <a:r>
              <a:rPr lang="en-US" sz="1600">
                <a:solidFill>
                  <a:schemeClr val="dk1"/>
                </a:solidFill>
                <a:latin typeface="Manrope" panose="020B0604020202020204" charset="0"/>
              </a:rPr>
              <a:t> </a:t>
            </a:r>
            <a:r>
              <a:rPr lang="en-US" sz="1600" err="1">
                <a:solidFill>
                  <a:schemeClr val="dk1"/>
                </a:solidFill>
                <a:latin typeface="Manrope" panose="020B0604020202020204" charset="0"/>
              </a:rPr>
              <a:t>được</a:t>
            </a:r>
            <a:r>
              <a:rPr lang="en-US" sz="1600">
                <a:solidFill>
                  <a:schemeClr val="dk1"/>
                </a:solidFill>
                <a:latin typeface="Manrope" panose="020B0604020202020204" charset="0"/>
              </a:rPr>
              <a:t> </a:t>
            </a:r>
            <a:r>
              <a:rPr lang="en-US" sz="1600" err="1">
                <a:solidFill>
                  <a:schemeClr val="dk1"/>
                </a:solidFill>
                <a:latin typeface="Manrope" panose="020B0604020202020204" charset="0"/>
              </a:rPr>
              <a:t>các</a:t>
            </a:r>
            <a:r>
              <a:rPr lang="en-US" sz="1600">
                <a:solidFill>
                  <a:schemeClr val="dk1"/>
                </a:solidFill>
                <a:latin typeface="Manrope" panose="020B0604020202020204" charset="0"/>
              </a:rPr>
              <a:t> </a:t>
            </a:r>
            <a:r>
              <a:rPr lang="en-US" sz="1600" err="1">
                <a:solidFill>
                  <a:schemeClr val="dk1"/>
                </a:solidFill>
                <a:latin typeface="Manrope" panose="020B0604020202020204" charset="0"/>
              </a:rPr>
              <a:t>tham</a:t>
            </a:r>
            <a:r>
              <a:rPr lang="en-US" sz="1600">
                <a:solidFill>
                  <a:schemeClr val="dk1"/>
                </a:solidFill>
                <a:latin typeface="Manrope" panose="020B0604020202020204" charset="0"/>
              </a:rPr>
              <a:t> </a:t>
            </a:r>
            <a:r>
              <a:rPr lang="en-US" sz="1600" err="1">
                <a:solidFill>
                  <a:schemeClr val="dk1"/>
                </a:solidFill>
                <a:latin typeface="Manrope" panose="020B0604020202020204" charset="0"/>
              </a:rPr>
              <a:t>số</a:t>
            </a:r>
            <a:r>
              <a:rPr lang="en-US" sz="1600">
                <a:solidFill>
                  <a:schemeClr val="dk1"/>
                </a:solidFill>
                <a:latin typeface="Manrope" panose="020B0604020202020204" charset="0"/>
              </a:rPr>
              <a:t> </a:t>
            </a:r>
            <a:r>
              <a:rPr lang="en-US" sz="1600" err="1">
                <a:solidFill>
                  <a:schemeClr val="dk1"/>
                </a:solidFill>
                <a:latin typeface="Manrope" panose="020B0604020202020204" charset="0"/>
              </a:rPr>
              <a:t>đầu</a:t>
            </a:r>
            <a:r>
              <a:rPr lang="en-US" sz="1600">
                <a:solidFill>
                  <a:schemeClr val="dk1"/>
                </a:solidFill>
                <a:latin typeface="Manrope" panose="020B0604020202020204" charset="0"/>
              </a:rPr>
              <a:t> </a:t>
            </a:r>
            <a:r>
              <a:rPr lang="en-US" sz="1600" err="1">
                <a:solidFill>
                  <a:schemeClr val="dk1"/>
                </a:solidFill>
                <a:latin typeface="Manrope" panose="020B0604020202020204" charset="0"/>
              </a:rPr>
              <a:t>vào</a:t>
            </a:r>
            <a:r>
              <a:rPr lang="en-US" sz="1600">
                <a:solidFill>
                  <a:schemeClr val="dk1"/>
                </a:solidFill>
                <a:latin typeface="Manrope" panose="020B0604020202020204" charset="0"/>
              </a:rPr>
              <a:t> </a:t>
            </a:r>
            <a:r>
              <a:rPr lang="en-US" sz="1600" err="1">
                <a:solidFill>
                  <a:schemeClr val="dk1"/>
                </a:solidFill>
                <a:latin typeface="Manrope" panose="020B0604020202020204" charset="0"/>
              </a:rPr>
              <a:t>để</a:t>
            </a:r>
            <a:r>
              <a:rPr lang="en-US" sz="1600">
                <a:solidFill>
                  <a:schemeClr val="dk1"/>
                </a:solidFill>
                <a:latin typeface="Manrope" panose="020B0604020202020204" charset="0"/>
              </a:rPr>
              <a:t> </a:t>
            </a:r>
            <a:r>
              <a:rPr lang="en-US" sz="1600" err="1">
                <a:solidFill>
                  <a:schemeClr val="dk1"/>
                </a:solidFill>
                <a:latin typeface="Manrope" panose="020B0604020202020204" charset="0"/>
              </a:rPr>
              <a:t>cải</a:t>
            </a:r>
            <a:r>
              <a:rPr lang="en-US" sz="1600">
                <a:solidFill>
                  <a:schemeClr val="dk1"/>
                </a:solidFill>
                <a:latin typeface="Manrope" panose="020B0604020202020204" charset="0"/>
              </a:rPr>
              <a:t> </a:t>
            </a:r>
            <a:r>
              <a:rPr lang="en-US" sz="1600" err="1">
                <a:solidFill>
                  <a:schemeClr val="dk1"/>
                </a:solidFill>
                <a:latin typeface="Manrope" panose="020B0604020202020204" charset="0"/>
              </a:rPr>
              <a:t>thiện</a:t>
            </a:r>
            <a:r>
              <a:rPr lang="en-US" sz="1600">
                <a:solidFill>
                  <a:schemeClr val="dk1"/>
                </a:solidFill>
                <a:latin typeface="Manrope" panose="020B0604020202020204" charset="0"/>
              </a:rPr>
              <a:t> </a:t>
            </a:r>
            <a:r>
              <a:rPr lang="en-US" sz="1600" err="1">
                <a:solidFill>
                  <a:schemeClr val="dk1"/>
                </a:solidFill>
                <a:latin typeface="Manrope" panose="020B0604020202020204" charset="0"/>
              </a:rPr>
              <a:t>hiệu</a:t>
            </a:r>
            <a:r>
              <a:rPr lang="en-US" sz="1600">
                <a:solidFill>
                  <a:schemeClr val="dk1"/>
                </a:solidFill>
                <a:latin typeface="Manrope" panose="020B0604020202020204" charset="0"/>
              </a:rPr>
              <a:t> </a:t>
            </a:r>
            <a:r>
              <a:rPr lang="en-US" sz="1600" err="1">
                <a:solidFill>
                  <a:schemeClr val="dk1"/>
                </a:solidFill>
                <a:latin typeface="Manrope" panose="020B0604020202020204" charset="0"/>
              </a:rPr>
              <a:t>suất</a:t>
            </a:r>
            <a:r>
              <a:rPr lang="en-US" sz="1600">
                <a:solidFill>
                  <a:schemeClr val="dk1"/>
                </a:solidFill>
                <a:latin typeface="Manrope" panose="020B0604020202020204" charset="0"/>
              </a:rPr>
              <a:t> </a:t>
            </a:r>
            <a:r>
              <a:rPr lang="en-US" sz="1600" err="1">
                <a:solidFill>
                  <a:schemeClr val="dk1"/>
                </a:solidFill>
                <a:latin typeface="Manrope" panose="020B0604020202020204" charset="0"/>
              </a:rPr>
              <a:t>của</a:t>
            </a:r>
            <a:r>
              <a:rPr lang="en-US" sz="1600">
                <a:solidFill>
                  <a:schemeClr val="dk1"/>
                </a:solidFill>
                <a:latin typeface="Manrope" panose="020B0604020202020204" charset="0"/>
              </a:rPr>
              <a:t> </a:t>
            </a:r>
            <a:r>
              <a:rPr lang="en-US" sz="1600" err="1">
                <a:solidFill>
                  <a:schemeClr val="dk1"/>
                </a:solidFill>
                <a:latin typeface="Manrope" panose="020B0604020202020204" charset="0"/>
              </a:rPr>
              <a:t>hệ</a:t>
            </a:r>
            <a:r>
              <a:rPr lang="en-US" sz="1600">
                <a:solidFill>
                  <a:schemeClr val="dk1"/>
                </a:solidFill>
                <a:latin typeface="Manrope" panose="020B0604020202020204" charset="0"/>
              </a:rPr>
              <a:t> </a:t>
            </a:r>
            <a:r>
              <a:rPr lang="en-US" sz="1600" err="1">
                <a:solidFill>
                  <a:schemeClr val="dk1"/>
                </a:solidFill>
                <a:latin typeface="Manrope" panose="020B0604020202020204" charset="0"/>
              </a:rPr>
              <a:t>thống</a:t>
            </a:r>
            <a:r>
              <a:rPr lang="en-US" sz="1600">
                <a:solidFill>
                  <a:schemeClr val="dk1"/>
                </a:solidFill>
                <a:latin typeface="Manrope" panose="020B0604020202020204" charset="0"/>
              </a:rPr>
              <a:t> </a:t>
            </a:r>
            <a:r>
              <a:rPr lang="en-US" sz="1600" err="1">
                <a:solidFill>
                  <a:schemeClr val="dk1"/>
                </a:solidFill>
                <a:latin typeface="Manrope" panose="020B0604020202020204" charset="0"/>
              </a:rPr>
              <a:t>hỗ</a:t>
            </a:r>
            <a:r>
              <a:rPr lang="en-US" sz="1600">
                <a:solidFill>
                  <a:schemeClr val="dk1"/>
                </a:solidFill>
                <a:latin typeface="Manrope" panose="020B0604020202020204" charset="0"/>
              </a:rPr>
              <a:t> </a:t>
            </a:r>
            <a:r>
              <a:rPr lang="en-US" sz="1600" err="1">
                <a:solidFill>
                  <a:schemeClr val="dk1"/>
                </a:solidFill>
                <a:latin typeface="Manrope" panose="020B0604020202020204" charset="0"/>
              </a:rPr>
              <a:t>trợ</a:t>
            </a:r>
            <a:r>
              <a:rPr lang="en-US" sz="1600">
                <a:solidFill>
                  <a:schemeClr val="dk1"/>
                </a:solidFill>
                <a:latin typeface="Manrope" panose="020B0604020202020204" charset="0"/>
              </a:rPr>
              <a:t>.</a:t>
            </a:r>
            <a:endParaRPr lang="vi-VN" sz="1600">
              <a:solidFill>
                <a:schemeClr val="dk1"/>
              </a:solidFill>
              <a:latin typeface="Manrope" panose="020B0604020202020204" charset="0"/>
            </a:endParaRPr>
          </a:p>
        </p:txBody>
      </p:sp>
    </p:spTree>
    <p:extLst>
      <p:ext uri="{BB962C8B-B14F-4D97-AF65-F5344CB8AC3E}">
        <p14:creationId xmlns:p14="http://schemas.microsoft.com/office/powerpoint/2010/main" val="2974318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 name="Title 2">
            <a:extLst>
              <a:ext uri="{FF2B5EF4-FFF2-40B4-BE49-F238E27FC236}">
                <a16:creationId xmlns:a16="http://schemas.microsoft.com/office/drawing/2014/main" id="{880626BC-EEAA-5545-DC1D-15BCBF7EADAB}"/>
              </a:ext>
            </a:extLst>
          </p:cNvPr>
          <p:cNvSpPr>
            <a:spLocks noGrp="1"/>
          </p:cNvSpPr>
          <p:nvPr>
            <p:ph type="title"/>
          </p:nvPr>
        </p:nvSpPr>
        <p:spPr>
          <a:xfrm>
            <a:off x="781993" y="806605"/>
            <a:ext cx="7704000" cy="3530290"/>
          </a:xfrm>
        </p:spPr>
        <p:txBody>
          <a:bodyPr/>
          <a:lstStyle/>
          <a:p>
            <a:pPr algn="ctr"/>
            <a:r>
              <a:rPr lang="en-US" sz="7200">
                <a:solidFill>
                  <a:schemeClr val="accent3">
                    <a:lumMod val="50000"/>
                  </a:schemeClr>
                </a:solidFill>
              </a:rPr>
              <a:t>CẢM ƠN THẦY VÀ CÁC BẠN ĐÃ LẮNG NGHE!!!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body" idx="1"/>
          </p:nvPr>
        </p:nvSpPr>
        <p:spPr>
          <a:xfrm>
            <a:off x="92768" y="1321738"/>
            <a:ext cx="8971722" cy="2927058"/>
          </a:xfrm>
          <a:prstGeom prst="rect">
            <a:avLst/>
          </a:prstGeom>
        </p:spPr>
        <p:txBody>
          <a:bodyPr spcFirstLastPara="1" wrap="square" lIns="91425" tIns="91425" rIns="91425" bIns="91425" anchor="t" anchorCtr="0">
            <a:noAutofit/>
          </a:bodyPr>
          <a:lstStyle/>
          <a:p>
            <a:pPr marL="285750" indent="-285750" algn="just">
              <a:lnSpc>
                <a:spcPct val="150000"/>
              </a:lnSpc>
              <a:spcBef>
                <a:spcPts val="300"/>
              </a:spcBef>
              <a:buClr>
                <a:schemeClr val="dk1"/>
              </a:buClr>
            </a:pPr>
            <a:r>
              <a:rPr lang="en-US" sz="2000" b="0" i="0" u="none" strike="noStrike" dirty="0" err="1">
                <a:solidFill>
                  <a:srgbClr val="000000"/>
                </a:solidFill>
                <a:effectLst/>
                <a:latin typeface="Manrope" panose="020B0604020202020204" charset="0"/>
              </a:rPr>
              <a:t>Bài</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báo</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tập</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trung</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vào</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việc</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phát</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triển</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hệ</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thống</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hỗ</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trợ</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quyết</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định</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lựa</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chọn</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nguồn</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cung</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ứng</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và</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quản</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lý</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tồn</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kho</a:t>
            </a:r>
            <a:r>
              <a:rPr lang="en-US" sz="2000" b="0" i="0" u="none" strike="noStrike" dirty="0">
                <a:solidFill>
                  <a:srgbClr val="000000"/>
                </a:solidFill>
                <a:effectLst/>
                <a:latin typeface="Manrope" panose="020B0604020202020204" charset="0"/>
              </a:rPr>
              <a:t> ở </a:t>
            </a:r>
            <a:r>
              <a:rPr lang="en-US" sz="2000" b="0" i="0" u="none" strike="noStrike" dirty="0" err="1">
                <a:solidFill>
                  <a:srgbClr val="000000"/>
                </a:solidFill>
                <a:effectLst/>
                <a:latin typeface="Manrope" panose="020B0604020202020204" charset="0"/>
              </a:rPr>
              <a:t>các</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doanh</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nghiệp</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vừa</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và</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nhỏ</a:t>
            </a:r>
            <a:r>
              <a:rPr lang="en-US" sz="2000" b="0" i="0" u="none" strike="noStrike" dirty="0">
                <a:solidFill>
                  <a:srgbClr val="000000"/>
                </a:solidFill>
                <a:effectLst/>
                <a:latin typeface="Manrope" panose="020B0604020202020204" charset="0"/>
              </a:rPr>
              <a:t>.</a:t>
            </a:r>
          </a:p>
          <a:p>
            <a:pPr marL="285750" indent="-285750" algn="just">
              <a:lnSpc>
                <a:spcPct val="150000"/>
              </a:lnSpc>
              <a:spcBef>
                <a:spcPts val="300"/>
              </a:spcBef>
              <a:buClr>
                <a:schemeClr val="dk1"/>
              </a:buClr>
            </a:pPr>
            <a:r>
              <a:rPr lang="en-US" sz="2000" b="0" i="0" u="none" strike="noStrike" dirty="0" err="1">
                <a:solidFill>
                  <a:srgbClr val="000000"/>
                </a:solidFill>
                <a:effectLst/>
                <a:latin typeface="Manrope" panose="020B0604020202020204" charset="0"/>
              </a:rPr>
              <a:t>Khai</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thác</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cả</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dữ</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liệu</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quan</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sát</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và</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dữ</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liệu</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thực</a:t>
            </a:r>
            <a:r>
              <a:rPr lang="en-US"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nghiệm</a:t>
            </a:r>
            <a:r>
              <a:rPr lang="en-US" sz="2000" b="0" i="0" u="none" strike="noStrike" dirty="0">
                <a:solidFill>
                  <a:srgbClr val="000000"/>
                </a:solidFill>
                <a:effectLst/>
                <a:latin typeface="Manrope" panose="020B0604020202020204" charset="0"/>
              </a:rPr>
              <a:t>.</a:t>
            </a:r>
            <a:endParaRPr lang="en-US" sz="2000" dirty="0">
              <a:solidFill>
                <a:srgbClr val="000000"/>
              </a:solidFill>
              <a:latin typeface="Manrope" panose="020B0604020202020204" charset="0"/>
            </a:endParaRPr>
          </a:p>
          <a:p>
            <a:pPr marL="285750" indent="-285750" algn="just">
              <a:lnSpc>
                <a:spcPct val="150000"/>
              </a:lnSpc>
              <a:spcBef>
                <a:spcPts val="300"/>
              </a:spcBef>
              <a:buClr>
                <a:schemeClr val="dk1"/>
              </a:buClr>
            </a:pPr>
            <a:r>
              <a:rPr lang="en-US" sz="2000" b="0" i="0" u="none" strike="noStrike" dirty="0">
                <a:solidFill>
                  <a:srgbClr val="000000"/>
                </a:solidFill>
                <a:effectLst/>
                <a:latin typeface="Manrope" panose="020B0604020202020204" charset="0"/>
              </a:rPr>
              <a:t>S</a:t>
            </a:r>
            <a:r>
              <a:rPr lang="vi-VN" sz="2000" b="0" i="0" u="none" strike="noStrike" dirty="0">
                <a:solidFill>
                  <a:srgbClr val="000000"/>
                </a:solidFill>
                <a:effectLst/>
                <a:latin typeface="Manrope" panose="020B0604020202020204" charset="0"/>
              </a:rPr>
              <a:t>o sánh với các kỹ thuật học máy (</a:t>
            </a:r>
            <a:r>
              <a:rPr lang="en-US" sz="2000" dirty="0">
                <a:effectLst/>
                <a:latin typeface="Manrope" panose="020B0604020202020204" charset="0"/>
                <a:ea typeface="Calibri" panose="020F0502020204030204" pitchFamily="34" charset="0"/>
              </a:rPr>
              <a:t>Machine Learning</a:t>
            </a:r>
            <a:r>
              <a:rPr lang="vi-VN" sz="2000" b="0" i="0" u="none" strike="noStrike" dirty="0">
                <a:solidFill>
                  <a:srgbClr val="000000"/>
                </a:solidFill>
                <a:effectLst/>
                <a:latin typeface="Manrope" panose="020B0604020202020204" charset="0"/>
              </a:rPr>
              <a:t>) </a:t>
            </a:r>
            <a:r>
              <a:rPr lang="en-US" sz="2000" b="0" i="0" u="none" strike="noStrike" dirty="0" err="1">
                <a:solidFill>
                  <a:srgbClr val="000000"/>
                </a:solidFill>
                <a:effectLst/>
                <a:latin typeface="Manrope" panose="020B0604020202020204" charset="0"/>
              </a:rPr>
              <a:t>khác</a:t>
            </a:r>
            <a:r>
              <a:rPr lang="en-US" sz="2000" b="0" i="0" u="none" strike="noStrike" dirty="0">
                <a:solidFill>
                  <a:srgbClr val="000000"/>
                </a:solidFill>
                <a:effectLst/>
                <a:latin typeface="Manrope" panose="020B0604020202020204" charset="0"/>
              </a:rPr>
              <a:t> </a:t>
            </a:r>
            <a:r>
              <a:rPr lang="vi-VN" sz="2000" b="0" i="0" u="none" strike="noStrike" dirty="0">
                <a:solidFill>
                  <a:srgbClr val="000000"/>
                </a:solidFill>
                <a:effectLst/>
                <a:latin typeface="Manrope" panose="020B0604020202020204" charset="0"/>
              </a:rPr>
              <a:t>đã được tiến hành để xác thực hiệu suất của hệ thống</a:t>
            </a:r>
            <a:r>
              <a:rPr lang="en-US" sz="2000" b="0" i="0" dirty="0">
                <a:solidFill>
                  <a:srgbClr val="000000"/>
                </a:solidFill>
                <a:effectLst/>
                <a:latin typeface="Manrope" panose="020B0604020202020204" charset="0"/>
              </a:rPr>
              <a:t>​.</a:t>
            </a:r>
          </a:p>
          <a:p>
            <a:pPr marL="285750" indent="-285750" algn="just">
              <a:lnSpc>
                <a:spcPct val="150000"/>
              </a:lnSpc>
              <a:spcBef>
                <a:spcPts val="300"/>
              </a:spcBef>
              <a:buClr>
                <a:schemeClr val="dk1"/>
              </a:buClr>
            </a:pPr>
            <a:r>
              <a:rPr lang="en-US" sz="2000" b="0" i="0" u="none" strike="noStrike" dirty="0">
                <a:solidFill>
                  <a:srgbClr val="000000"/>
                </a:solidFill>
                <a:effectLst/>
                <a:latin typeface="Manrope" panose="020B0604020202020204" charset="0"/>
              </a:rPr>
              <a:t>C</a:t>
            </a:r>
            <a:r>
              <a:rPr lang="vi-VN" sz="2000" b="0" i="0" u="none" strike="noStrike" dirty="0">
                <a:solidFill>
                  <a:srgbClr val="000000"/>
                </a:solidFill>
                <a:effectLst/>
                <a:latin typeface="Manrope" panose="020B0604020202020204" charset="0"/>
              </a:rPr>
              <a:t>hứng minh hiệu quả và tính khả thi của phương pháp được đề xuất</a:t>
            </a:r>
            <a:r>
              <a:rPr lang="en-US" sz="2000" b="0" i="0" dirty="0">
                <a:solidFill>
                  <a:srgbClr val="000000"/>
                </a:solidFill>
                <a:effectLst/>
                <a:latin typeface="Manrope" panose="020B0604020202020204" charset="0"/>
              </a:rPr>
              <a:t>​</a:t>
            </a:r>
            <a:r>
              <a:rPr lang="en-US" sz="2000" b="0" i="0" dirty="0">
                <a:solidFill>
                  <a:schemeClr val="dk1"/>
                </a:solidFill>
                <a:effectLst/>
                <a:latin typeface="Manrope" panose="020B0604020202020204" charset="0"/>
              </a:rPr>
              <a:t>.</a:t>
            </a:r>
            <a:endParaRPr lang="en-US" sz="2000" b="0" i="0" dirty="0">
              <a:solidFill>
                <a:srgbClr val="000000"/>
              </a:solidFill>
              <a:effectLst/>
              <a:latin typeface="Manrope" panose="020B0604020202020204" charset="0"/>
            </a:endParaRPr>
          </a:p>
        </p:txBody>
      </p:sp>
      <p:sp>
        <p:nvSpPr>
          <p:cNvPr id="323" name="Google Shape;323;p38"/>
          <p:cNvSpPr txBox="1">
            <a:spLocks noGrp="1"/>
          </p:cNvSpPr>
          <p:nvPr>
            <p:ph type="title"/>
          </p:nvPr>
        </p:nvSpPr>
        <p:spPr>
          <a:xfrm>
            <a:off x="479776" y="57676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accent3">
                    <a:lumMod val="75000"/>
                  </a:schemeClr>
                </a:solidFill>
              </a:rPr>
              <a:t>1. </a:t>
            </a:r>
            <a:r>
              <a:rPr lang="en-US" sz="3200" err="1">
                <a:solidFill>
                  <a:schemeClr val="accent3">
                    <a:lumMod val="75000"/>
                  </a:schemeClr>
                </a:solidFill>
              </a:rPr>
              <a:t>Tổng</a:t>
            </a:r>
            <a:r>
              <a:rPr lang="en-US" sz="3200">
                <a:solidFill>
                  <a:schemeClr val="accent3">
                    <a:lumMod val="75000"/>
                  </a:schemeClr>
                </a:solidFill>
              </a:rPr>
              <a:t> </a:t>
            </a:r>
            <a:r>
              <a:rPr lang="en-US" sz="3200" err="1">
                <a:solidFill>
                  <a:schemeClr val="accent3">
                    <a:lumMod val="75000"/>
                  </a:schemeClr>
                </a:solidFill>
              </a:rPr>
              <a:t>quan</a:t>
            </a:r>
            <a:endParaRPr lang="en-US" sz="3200">
              <a:solidFill>
                <a:schemeClr val="accent3">
                  <a:lumMod val="75000"/>
                </a:schemeClr>
              </a:solidFill>
            </a:endParaRPr>
          </a:p>
        </p:txBody>
      </p:sp>
    </p:spTree>
    <p:extLst>
      <p:ext uri="{BB962C8B-B14F-4D97-AF65-F5344CB8AC3E}">
        <p14:creationId xmlns:p14="http://schemas.microsoft.com/office/powerpoint/2010/main" val="726352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1"/>
          <p:cNvPicPr preferRelativeResize="0">
            <a:picLocks noGrp="1"/>
          </p:cNvPicPr>
          <p:nvPr>
            <p:ph type="pic" idx="2"/>
          </p:nvPr>
        </p:nvPicPr>
        <p:blipFill>
          <a:blip r:embed="rId3"/>
          <a:srcRect l="17689" r="17689"/>
          <a:stretch/>
        </p:blipFill>
        <p:spPr>
          <a:xfrm>
            <a:off x="565688" y="822933"/>
            <a:ext cx="3270142" cy="3637119"/>
          </a:xfrm>
          <a:prstGeom prst="roundRect">
            <a:avLst>
              <a:gd name="adj" fmla="val 16667"/>
            </a:avLst>
          </a:prstGeom>
        </p:spPr>
      </p:pic>
      <p:sp>
        <p:nvSpPr>
          <p:cNvPr id="7" name="Google Shape;170;p26">
            <a:extLst>
              <a:ext uri="{FF2B5EF4-FFF2-40B4-BE49-F238E27FC236}">
                <a16:creationId xmlns:a16="http://schemas.microsoft.com/office/drawing/2014/main" id="{AA69E136-8471-E084-5D9A-31BE08A3CCF0}"/>
              </a:ext>
            </a:extLst>
          </p:cNvPr>
          <p:cNvSpPr txBox="1">
            <a:spLocks/>
          </p:cNvSpPr>
          <p:nvPr/>
        </p:nvSpPr>
        <p:spPr>
          <a:xfrm>
            <a:off x="4557317" y="2123269"/>
            <a:ext cx="4586683" cy="1917410"/>
          </a:xfrm>
          <a:prstGeom prst="rect">
            <a:avLst/>
          </a:prstGeom>
          <a:noFill/>
          <a:ln>
            <a:noFill/>
          </a:ln>
        </p:spPr>
        <p:txBody>
          <a:bodyPr spcFirstLastPara="1" wrap="square" lIns="91425" tIns="91425" rIns="91425" bIns="91425" anchor="b" anchorCtr="0">
            <a:noAutofit/>
          </a:bodyPr>
          <a:lstStyle/>
          <a:p>
            <a:pPr algn="l" rtl="0">
              <a:buClrTx/>
              <a:buFontTx/>
            </a:pPr>
            <a:r>
              <a:rPr lang="en-US" sz="5400" b="1">
                <a:solidFill>
                  <a:schemeClr val="tx2">
                    <a:lumMod val="75000"/>
                  </a:schemeClr>
                </a:solidFill>
                <a:latin typeface="Manrope" panose="020B0604020202020204" charset="0"/>
              </a:rPr>
              <a:t>PHÁT BIỂU BÀI TOÁN</a:t>
            </a:r>
          </a:p>
        </p:txBody>
      </p:sp>
      <p:sp>
        <p:nvSpPr>
          <p:cNvPr id="9" name="Google Shape;176;p26">
            <a:extLst>
              <a:ext uri="{FF2B5EF4-FFF2-40B4-BE49-F238E27FC236}">
                <a16:creationId xmlns:a16="http://schemas.microsoft.com/office/drawing/2014/main" id="{2EE9A45C-08BC-F821-B182-8D66F1A2F1AB}"/>
              </a:ext>
            </a:extLst>
          </p:cNvPr>
          <p:cNvSpPr txBox="1">
            <a:spLocks/>
          </p:cNvSpPr>
          <p:nvPr/>
        </p:nvSpPr>
        <p:spPr>
          <a:xfrm>
            <a:off x="4200856" y="1381519"/>
            <a:ext cx="1463774" cy="99895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8000" b="1">
                <a:solidFill>
                  <a:schemeClr val="accent1">
                    <a:lumMod val="25000"/>
                  </a:schemeClr>
                </a:solidFill>
                <a:latin typeface="Manrope" panose="020B0604020202020204" charset="0"/>
              </a:rPr>
              <a:t>02</a:t>
            </a:r>
          </a:p>
        </p:txBody>
      </p:sp>
    </p:spTree>
    <p:extLst>
      <p:ext uri="{BB962C8B-B14F-4D97-AF65-F5344CB8AC3E}">
        <p14:creationId xmlns:p14="http://schemas.microsoft.com/office/powerpoint/2010/main" val="1173517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body" idx="1"/>
          </p:nvPr>
        </p:nvSpPr>
        <p:spPr>
          <a:xfrm>
            <a:off x="327310" y="586843"/>
            <a:ext cx="8489379" cy="3851829"/>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vi-VN" sz="2800" b="1">
                <a:solidFill>
                  <a:schemeClr val="dk1"/>
                </a:solidFill>
                <a:latin typeface="Manrope"/>
                <a:ea typeface="Manrope"/>
                <a:cs typeface="Manrope"/>
                <a:sym typeface="Manrope"/>
              </a:rPr>
              <a:t>Đặt vấn đề:</a:t>
            </a:r>
          </a:p>
          <a:p>
            <a:pPr marL="241300" lvl="0" indent="-196850" algn="just" rtl="0">
              <a:lnSpc>
                <a:spcPct val="150000"/>
              </a:lnSpc>
              <a:spcBef>
                <a:spcPts val="300"/>
              </a:spcBef>
              <a:spcAft>
                <a:spcPts val="0"/>
              </a:spcAft>
              <a:buClr>
                <a:schemeClr val="dk1"/>
              </a:buClr>
              <a:buSzPts val="1100"/>
              <a:buFont typeface="Albert Sans"/>
              <a:buChar char="●"/>
            </a:pPr>
            <a:r>
              <a:rPr lang="en-US" sz="2000" err="1">
                <a:solidFill>
                  <a:schemeClr val="hlink"/>
                </a:solidFill>
                <a:uFill>
                  <a:noFill/>
                </a:uFill>
                <a:latin typeface="Manrope" panose="020B0604020202020204" charset="0"/>
              </a:rPr>
              <a:t>Các</a:t>
            </a:r>
            <a:r>
              <a:rPr lang="en-US" sz="2000">
                <a:solidFill>
                  <a:schemeClr val="hlink"/>
                </a:solidFill>
                <a:uFill>
                  <a:noFill/>
                </a:uFill>
                <a:latin typeface="Manrope" panose="020B0604020202020204" charset="0"/>
              </a:rPr>
              <a:t> </a:t>
            </a:r>
            <a:r>
              <a:rPr lang="en-US" sz="2000" err="1">
                <a:solidFill>
                  <a:schemeClr val="hlink"/>
                </a:solidFill>
                <a:uFill>
                  <a:noFill/>
                </a:uFill>
                <a:latin typeface="Manrope" panose="020B0604020202020204" charset="0"/>
              </a:rPr>
              <a:t>doanh</a:t>
            </a:r>
            <a:r>
              <a:rPr lang="en-US" sz="2000">
                <a:solidFill>
                  <a:schemeClr val="hlink"/>
                </a:solidFill>
                <a:uFill>
                  <a:noFill/>
                </a:uFill>
                <a:latin typeface="Manrope" panose="020B0604020202020204" charset="0"/>
              </a:rPr>
              <a:t> </a:t>
            </a:r>
            <a:r>
              <a:rPr lang="en-US" sz="2000" err="1">
                <a:solidFill>
                  <a:schemeClr val="hlink"/>
                </a:solidFill>
                <a:uFill>
                  <a:noFill/>
                </a:uFill>
                <a:latin typeface="Manrope" panose="020B0604020202020204" charset="0"/>
              </a:rPr>
              <a:t>nghiệp</a:t>
            </a:r>
            <a:r>
              <a:rPr lang="en-US" sz="2000">
                <a:solidFill>
                  <a:schemeClr val="hlink"/>
                </a:solidFill>
                <a:uFill>
                  <a:noFill/>
                </a:uFill>
                <a:latin typeface="Manrope" panose="020B0604020202020204" charset="0"/>
              </a:rPr>
              <a:t> </a:t>
            </a:r>
            <a:r>
              <a:rPr lang="en-US" sz="2000" err="1">
                <a:solidFill>
                  <a:schemeClr val="hlink"/>
                </a:solidFill>
                <a:uFill>
                  <a:noFill/>
                </a:uFill>
                <a:latin typeface="Manrope" panose="020B0604020202020204" charset="0"/>
              </a:rPr>
              <a:t>thường</a:t>
            </a:r>
            <a:r>
              <a:rPr lang="en-US" sz="2000">
                <a:solidFill>
                  <a:schemeClr val="hlink"/>
                </a:solidFill>
                <a:uFill>
                  <a:noFill/>
                </a:uFill>
                <a:latin typeface="Manrope" panose="020B0604020202020204" charset="0"/>
              </a:rPr>
              <a:t> </a:t>
            </a:r>
            <a:r>
              <a:rPr lang="en-US" sz="2000" err="1">
                <a:solidFill>
                  <a:schemeClr val="hlink"/>
                </a:solidFill>
                <a:uFill>
                  <a:noFill/>
                </a:uFill>
                <a:latin typeface="Manrope" panose="020B0604020202020204" charset="0"/>
              </a:rPr>
              <a:t>tìm</a:t>
            </a:r>
            <a:r>
              <a:rPr lang="en-US" sz="2000">
                <a:solidFill>
                  <a:schemeClr val="hlink"/>
                </a:solidFill>
                <a:uFill>
                  <a:noFill/>
                </a:uFill>
                <a:latin typeface="Manrope" panose="020B0604020202020204" charset="0"/>
              </a:rPr>
              <a:t> </a:t>
            </a:r>
            <a:r>
              <a:rPr lang="en-US" sz="2000" err="1">
                <a:solidFill>
                  <a:schemeClr val="hlink"/>
                </a:solidFill>
                <a:uFill>
                  <a:noFill/>
                </a:uFill>
                <a:latin typeface="Manrope" panose="020B0604020202020204" charset="0"/>
              </a:rPr>
              <a:t>nhà</a:t>
            </a:r>
            <a:r>
              <a:rPr lang="en-US" sz="2000">
                <a:solidFill>
                  <a:schemeClr val="hlink"/>
                </a:solidFill>
                <a:uFill>
                  <a:noFill/>
                </a:uFill>
                <a:latin typeface="Manrope" panose="020B0604020202020204" charset="0"/>
              </a:rPr>
              <a:t> </a:t>
            </a:r>
            <a:r>
              <a:rPr lang="en-US" sz="2000" err="1">
                <a:solidFill>
                  <a:schemeClr val="hlink"/>
                </a:solidFill>
                <a:uFill>
                  <a:noFill/>
                </a:uFill>
                <a:latin typeface="Manrope" panose="020B0604020202020204" charset="0"/>
              </a:rPr>
              <a:t>cung</a:t>
            </a:r>
            <a:r>
              <a:rPr lang="en-US" sz="2000">
                <a:solidFill>
                  <a:schemeClr val="hlink"/>
                </a:solidFill>
                <a:uFill>
                  <a:noFill/>
                </a:uFill>
                <a:latin typeface="Manrope" panose="020B0604020202020204" charset="0"/>
              </a:rPr>
              <a:t> </a:t>
            </a:r>
            <a:r>
              <a:rPr lang="en-US" sz="2000" err="1">
                <a:solidFill>
                  <a:schemeClr val="hlink"/>
                </a:solidFill>
                <a:uFill>
                  <a:noFill/>
                </a:uFill>
                <a:latin typeface="Manrope" panose="020B0604020202020204" charset="0"/>
              </a:rPr>
              <a:t>ứng</a:t>
            </a:r>
            <a:r>
              <a:rPr lang="en-US" sz="2000">
                <a:solidFill>
                  <a:schemeClr val="hlink"/>
                </a:solidFill>
                <a:uFill>
                  <a:noFill/>
                </a:uFill>
                <a:latin typeface="Manrope" panose="020B0604020202020204" charset="0"/>
              </a:rPr>
              <a:t> </a:t>
            </a:r>
            <a:r>
              <a:rPr lang="en-US" sz="2000" err="1">
                <a:solidFill>
                  <a:schemeClr val="hlink"/>
                </a:solidFill>
                <a:uFill>
                  <a:noFill/>
                </a:uFill>
                <a:latin typeface="Manrope" panose="020B0604020202020204" charset="0"/>
              </a:rPr>
              <a:t>theo</a:t>
            </a:r>
            <a:r>
              <a:rPr lang="en-US" sz="2000">
                <a:solidFill>
                  <a:schemeClr val="hlink"/>
                </a:solidFill>
                <a:uFill>
                  <a:noFill/>
                </a:uFill>
                <a:latin typeface="Manrope" panose="020B0604020202020204" charset="0"/>
              </a:rPr>
              <a:t> </a:t>
            </a:r>
            <a:r>
              <a:rPr lang="en-US" sz="2000" err="1">
                <a:solidFill>
                  <a:schemeClr val="hlink"/>
                </a:solidFill>
                <a:uFill>
                  <a:noFill/>
                </a:uFill>
                <a:latin typeface="Manrope" panose="020B0604020202020204" charset="0"/>
              </a:rPr>
              <a:t>độ</a:t>
            </a:r>
            <a:r>
              <a:rPr lang="en-US" sz="2000">
                <a:solidFill>
                  <a:schemeClr val="hlink"/>
                </a:solidFill>
                <a:uFill>
                  <a:noFill/>
                </a:uFill>
                <a:latin typeface="Manrope" panose="020B0604020202020204" charset="0"/>
              </a:rPr>
              <a:t> tin </a:t>
            </a:r>
            <a:r>
              <a:rPr lang="en-US" sz="2000" err="1">
                <a:solidFill>
                  <a:schemeClr val="hlink"/>
                </a:solidFill>
                <a:uFill>
                  <a:noFill/>
                </a:uFill>
                <a:latin typeface="Manrope" panose="020B0604020202020204" charset="0"/>
              </a:rPr>
              <a:t>cậy</a:t>
            </a:r>
            <a:r>
              <a:rPr lang="en-US" sz="2000">
                <a:solidFill>
                  <a:schemeClr val="hlink"/>
                </a:solidFill>
                <a:uFill>
                  <a:noFill/>
                </a:uFill>
                <a:latin typeface="Manrope" panose="020B0604020202020204" charset="0"/>
              </a:rPr>
              <a:t>.</a:t>
            </a:r>
            <a:endParaRPr lang="vi-VN" sz="2000">
              <a:solidFill>
                <a:schemeClr val="hlink"/>
              </a:solidFill>
              <a:uFill>
                <a:noFill/>
              </a:uFill>
              <a:latin typeface="Manrope" panose="020B0604020202020204" charset="0"/>
            </a:endParaRPr>
          </a:p>
          <a:p>
            <a:pPr marL="241300" indent="-196850" algn="just">
              <a:lnSpc>
                <a:spcPct val="150000"/>
              </a:lnSpc>
              <a:spcBef>
                <a:spcPts val="300"/>
              </a:spcBef>
              <a:buClr>
                <a:schemeClr val="dk1"/>
              </a:buClr>
              <a:buFont typeface="Albert Sans"/>
              <a:buChar char="●"/>
            </a:pPr>
            <a:r>
              <a:rPr lang="en-US" sz="2000" err="1">
                <a:solidFill>
                  <a:schemeClr val="dk1"/>
                </a:solidFill>
                <a:latin typeface="Manrope" panose="020B0604020202020204" charset="0"/>
              </a:rPr>
              <a:t>Các</a:t>
            </a:r>
            <a:r>
              <a:rPr lang="en-US" sz="2000">
                <a:solidFill>
                  <a:schemeClr val="dk1"/>
                </a:solidFill>
                <a:latin typeface="Manrope" panose="020B0604020202020204" charset="0"/>
              </a:rPr>
              <a:t> </a:t>
            </a:r>
            <a:r>
              <a:rPr lang="en-US" sz="2000" err="1">
                <a:solidFill>
                  <a:schemeClr val="dk1"/>
                </a:solidFill>
                <a:latin typeface="Manrope" panose="020B0604020202020204" charset="0"/>
              </a:rPr>
              <a:t>sản</a:t>
            </a:r>
            <a:r>
              <a:rPr lang="en-US" sz="2000">
                <a:solidFill>
                  <a:schemeClr val="dk1"/>
                </a:solidFill>
                <a:latin typeface="Manrope" panose="020B0604020202020204" charset="0"/>
              </a:rPr>
              <a:t> </a:t>
            </a:r>
            <a:r>
              <a:rPr lang="en-US" sz="2000" err="1">
                <a:solidFill>
                  <a:schemeClr val="dk1"/>
                </a:solidFill>
                <a:latin typeface="Manrope" panose="020B0604020202020204" charset="0"/>
              </a:rPr>
              <a:t>phẩm</a:t>
            </a:r>
            <a:r>
              <a:rPr lang="en-US" sz="2000">
                <a:solidFill>
                  <a:schemeClr val="dk1"/>
                </a:solidFill>
                <a:latin typeface="Manrope" panose="020B0604020202020204" charset="0"/>
              </a:rPr>
              <a:t> </a:t>
            </a:r>
            <a:r>
              <a:rPr lang="en-US" sz="2000" err="1">
                <a:solidFill>
                  <a:schemeClr val="dk1"/>
                </a:solidFill>
                <a:latin typeface="Manrope" panose="020B0604020202020204" charset="0"/>
              </a:rPr>
              <a:t>đầu</a:t>
            </a:r>
            <a:r>
              <a:rPr lang="en-US" sz="2000">
                <a:solidFill>
                  <a:schemeClr val="dk1"/>
                </a:solidFill>
                <a:latin typeface="Manrope" panose="020B0604020202020204" charset="0"/>
              </a:rPr>
              <a:t> </a:t>
            </a:r>
            <a:r>
              <a:rPr lang="en-US" sz="2000" err="1">
                <a:solidFill>
                  <a:schemeClr val="dk1"/>
                </a:solidFill>
                <a:latin typeface="Manrope" panose="020B0604020202020204" charset="0"/>
              </a:rPr>
              <a:t>vào</a:t>
            </a:r>
            <a:r>
              <a:rPr lang="en-US" sz="2000">
                <a:solidFill>
                  <a:schemeClr val="dk1"/>
                </a:solidFill>
                <a:latin typeface="Manrope" panose="020B0604020202020204" charset="0"/>
              </a:rPr>
              <a:t>, </a:t>
            </a:r>
            <a:r>
              <a:rPr lang="en-US" sz="2000" err="1">
                <a:solidFill>
                  <a:schemeClr val="dk1"/>
                </a:solidFill>
                <a:latin typeface="Manrope" panose="020B0604020202020204" charset="0"/>
              </a:rPr>
              <a:t>số</a:t>
            </a:r>
            <a:r>
              <a:rPr lang="en-US" sz="2000">
                <a:solidFill>
                  <a:schemeClr val="dk1"/>
                </a:solidFill>
                <a:latin typeface="Manrope" panose="020B0604020202020204" charset="0"/>
              </a:rPr>
              <a:t> </a:t>
            </a:r>
            <a:r>
              <a:rPr lang="en-US" sz="2000" err="1">
                <a:solidFill>
                  <a:schemeClr val="dk1"/>
                </a:solidFill>
                <a:latin typeface="Manrope" panose="020B0604020202020204" charset="0"/>
              </a:rPr>
              <a:t>lượng</a:t>
            </a:r>
            <a:r>
              <a:rPr lang="en-US" sz="2000">
                <a:solidFill>
                  <a:schemeClr val="dk1"/>
                </a:solidFill>
                <a:latin typeface="Manrope" panose="020B0604020202020204" charset="0"/>
              </a:rPr>
              <a:t> </a:t>
            </a:r>
            <a:r>
              <a:rPr lang="en-US" sz="2000" err="1">
                <a:solidFill>
                  <a:schemeClr val="dk1"/>
                </a:solidFill>
                <a:latin typeface="Manrope" panose="020B0604020202020204" charset="0"/>
              </a:rPr>
              <a:t>tồn</a:t>
            </a:r>
            <a:r>
              <a:rPr lang="en-US" sz="2000">
                <a:solidFill>
                  <a:schemeClr val="dk1"/>
                </a:solidFill>
                <a:latin typeface="Manrope" panose="020B0604020202020204" charset="0"/>
              </a:rPr>
              <a:t> </a:t>
            </a:r>
            <a:r>
              <a:rPr lang="en-US" sz="2000" err="1">
                <a:solidFill>
                  <a:schemeClr val="dk1"/>
                </a:solidFill>
                <a:latin typeface="Manrope" panose="020B0604020202020204" charset="0"/>
              </a:rPr>
              <a:t>kho</a:t>
            </a:r>
            <a:r>
              <a:rPr lang="en-US" sz="2000">
                <a:solidFill>
                  <a:schemeClr val="dk1"/>
                </a:solidFill>
                <a:latin typeface="Manrope" panose="020B0604020202020204" charset="0"/>
              </a:rPr>
              <a:t> </a:t>
            </a:r>
            <a:r>
              <a:rPr lang="en-US" sz="2000" err="1">
                <a:solidFill>
                  <a:schemeClr val="dk1"/>
                </a:solidFill>
                <a:latin typeface="Manrope" panose="020B0604020202020204" charset="0"/>
              </a:rPr>
              <a:t>sản</a:t>
            </a:r>
            <a:r>
              <a:rPr lang="en-US" sz="2000">
                <a:solidFill>
                  <a:schemeClr val="dk1"/>
                </a:solidFill>
                <a:latin typeface="Manrope" panose="020B0604020202020204" charset="0"/>
              </a:rPr>
              <a:t> </a:t>
            </a:r>
            <a:r>
              <a:rPr lang="en-US" sz="2000" err="1">
                <a:solidFill>
                  <a:schemeClr val="dk1"/>
                </a:solidFill>
                <a:latin typeface="Manrope" panose="020B0604020202020204" charset="0"/>
              </a:rPr>
              <a:t>phẩm</a:t>
            </a:r>
            <a:r>
              <a:rPr lang="en-US" sz="2000">
                <a:solidFill>
                  <a:schemeClr val="dk1"/>
                </a:solidFill>
                <a:latin typeface="Manrope" panose="020B0604020202020204" charset="0"/>
              </a:rPr>
              <a:t> hay </a:t>
            </a:r>
            <a:r>
              <a:rPr lang="en-US" sz="2000" err="1">
                <a:solidFill>
                  <a:schemeClr val="dk1"/>
                </a:solidFill>
                <a:latin typeface="Manrope" panose="020B0604020202020204" charset="0"/>
              </a:rPr>
              <a:t>bị</a:t>
            </a:r>
            <a:r>
              <a:rPr lang="en-US" sz="2000">
                <a:solidFill>
                  <a:schemeClr val="dk1"/>
                </a:solidFill>
                <a:latin typeface="Manrope" panose="020B0604020202020204" charset="0"/>
              </a:rPr>
              <a:t> </a:t>
            </a:r>
            <a:r>
              <a:rPr lang="en-US" sz="2000" err="1">
                <a:solidFill>
                  <a:schemeClr val="dk1"/>
                </a:solidFill>
                <a:latin typeface="Manrope" panose="020B0604020202020204" charset="0"/>
              </a:rPr>
              <a:t>thiếu</a:t>
            </a:r>
            <a:r>
              <a:rPr lang="en-US" sz="2000">
                <a:solidFill>
                  <a:schemeClr val="dk1"/>
                </a:solidFill>
                <a:latin typeface="Manrope" panose="020B0604020202020204" charset="0"/>
              </a:rPr>
              <a:t> </a:t>
            </a:r>
            <a:r>
              <a:rPr lang="en-US" sz="2000" err="1">
                <a:solidFill>
                  <a:schemeClr val="dk1"/>
                </a:solidFill>
                <a:latin typeface="Manrope" panose="020B0604020202020204" charset="0"/>
              </a:rPr>
              <a:t>sót</a:t>
            </a:r>
            <a:r>
              <a:rPr lang="en-US" sz="2000">
                <a:solidFill>
                  <a:schemeClr val="dk1"/>
                </a:solidFill>
                <a:latin typeface="Manrope" panose="020B0604020202020204" charset="0"/>
              </a:rPr>
              <a:t> </a:t>
            </a:r>
            <a:r>
              <a:rPr lang="en-US" sz="2000" err="1">
                <a:solidFill>
                  <a:schemeClr val="dk1"/>
                </a:solidFill>
                <a:latin typeface="Manrope" panose="020B0604020202020204" charset="0"/>
              </a:rPr>
              <a:t>hoặc</a:t>
            </a:r>
            <a:r>
              <a:rPr lang="en-US" sz="2000">
                <a:solidFill>
                  <a:schemeClr val="dk1"/>
                </a:solidFill>
                <a:latin typeface="Manrope" panose="020B0604020202020204" charset="0"/>
              </a:rPr>
              <a:t> </a:t>
            </a:r>
            <a:r>
              <a:rPr lang="en-US" sz="2000" err="1">
                <a:solidFill>
                  <a:schemeClr val="dk1"/>
                </a:solidFill>
                <a:latin typeface="Manrope" panose="020B0604020202020204" charset="0"/>
              </a:rPr>
              <a:t>dư</a:t>
            </a:r>
            <a:r>
              <a:rPr lang="en-US" sz="2000">
                <a:solidFill>
                  <a:schemeClr val="dk1"/>
                </a:solidFill>
                <a:latin typeface="Manrope" panose="020B0604020202020204" charset="0"/>
              </a:rPr>
              <a:t> </a:t>
            </a:r>
            <a:r>
              <a:rPr lang="en-US" sz="2000" err="1">
                <a:solidFill>
                  <a:schemeClr val="dk1"/>
                </a:solidFill>
                <a:latin typeface="Manrope" panose="020B0604020202020204" charset="0"/>
              </a:rPr>
              <a:t>thừa</a:t>
            </a:r>
            <a:r>
              <a:rPr lang="en-US" sz="2000">
                <a:solidFill>
                  <a:schemeClr val="dk1"/>
                </a:solidFill>
                <a:latin typeface="Manrope" panose="020B0604020202020204" charset="0"/>
              </a:rPr>
              <a:t>.</a:t>
            </a:r>
            <a:endParaRPr lang="vi-VN" sz="3200">
              <a:solidFill>
                <a:schemeClr val="dk1"/>
              </a:solidFill>
            </a:endParaRPr>
          </a:p>
          <a:p>
            <a:pPr marL="0" lvl="0" indent="0" algn="just" rtl="0">
              <a:lnSpc>
                <a:spcPct val="150000"/>
              </a:lnSpc>
              <a:spcBef>
                <a:spcPts val="300"/>
              </a:spcBef>
              <a:spcAft>
                <a:spcPts val="0"/>
              </a:spcAft>
              <a:buNone/>
            </a:pPr>
            <a:r>
              <a:rPr lang="vi-VN" sz="2800" b="1">
                <a:solidFill>
                  <a:schemeClr val="dk1"/>
                </a:solidFill>
                <a:latin typeface="Manrope"/>
                <a:ea typeface="Manrope"/>
                <a:cs typeface="Manrope"/>
                <a:sym typeface="Manrope"/>
              </a:rPr>
              <a:t>Nhằm giải quyết:</a:t>
            </a:r>
          </a:p>
          <a:p>
            <a:pPr marL="241300" lvl="0" indent="-196850" algn="just" rtl="0">
              <a:lnSpc>
                <a:spcPct val="150000"/>
              </a:lnSpc>
              <a:spcBef>
                <a:spcPts val="300"/>
              </a:spcBef>
              <a:spcAft>
                <a:spcPts val="0"/>
              </a:spcAft>
              <a:buClr>
                <a:schemeClr val="dk1"/>
              </a:buClr>
              <a:buSzPts val="1100"/>
              <a:buFont typeface="Albert Sans"/>
              <a:buChar char="●"/>
            </a:pPr>
            <a:r>
              <a:rPr lang="vi-VN" sz="2000">
                <a:solidFill>
                  <a:schemeClr val="hlink"/>
                </a:solidFill>
                <a:uFill>
                  <a:noFill/>
                </a:uFill>
                <a:latin typeface="Manrope" panose="020B0604020202020204" charset="0"/>
              </a:rPr>
              <a:t>Tối ưu hóa việc lựa chọn nguồn cung ứng.</a:t>
            </a:r>
          </a:p>
          <a:p>
            <a:pPr marL="241300" lvl="0" indent="-196850" algn="just" rtl="0">
              <a:lnSpc>
                <a:spcPct val="150000"/>
              </a:lnSpc>
              <a:spcBef>
                <a:spcPts val="300"/>
              </a:spcBef>
              <a:spcAft>
                <a:spcPts val="0"/>
              </a:spcAft>
              <a:buClr>
                <a:schemeClr val="dk1"/>
              </a:buClr>
              <a:buSzPts val="1100"/>
              <a:buFont typeface="Albert Sans"/>
              <a:buChar char="●"/>
            </a:pPr>
            <a:r>
              <a:rPr lang="vi-VN" sz="2000">
                <a:solidFill>
                  <a:schemeClr val="dk1"/>
                </a:solidFill>
                <a:latin typeface="Manrope" panose="020B0604020202020204" charset="0"/>
              </a:rPr>
              <a:t>Giúp đưa ra quyết định tốt hơn</a:t>
            </a:r>
            <a:r>
              <a:rPr lang="en-US" sz="2000">
                <a:solidFill>
                  <a:schemeClr val="dk1"/>
                </a:solidFill>
                <a:latin typeface="Manrope" panose="020B0604020202020204" charset="0"/>
              </a:rPr>
              <a:t>.</a:t>
            </a:r>
          </a:p>
          <a:p>
            <a:pPr marL="241300" lvl="0" indent="-196850" algn="just" rtl="0">
              <a:lnSpc>
                <a:spcPct val="150000"/>
              </a:lnSpc>
              <a:spcBef>
                <a:spcPts val="300"/>
              </a:spcBef>
              <a:spcAft>
                <a:spcPts val="0"/>
              </a:spcAft>
              <a:buClr>
                <a:schemeClr val="dk1"/>
              </a:buClr>
              <a:buSzPts val="1100"/>
              <a:buFont typeface="Albert Sans"/>
              <a:buChar char="●"/>
            </a:pPr>
            <a:r>
              <a:rPr lang="en-US" sz="2000">
                <a:solidFill>
                  <a:schemeClr val="dk1"/>
                </a:solidFill>
                <a:latin typeface="Manrope" panose="020B0604020202020204" charset="0"/>
              </a:rPr>
              <a:t>C</a:t>
            </a:r>
            <a:r>
              <a:rPr lang="vi-VN" sz="2000">
                <a:solidFill>
                  <a:schemeClr val="dk1"/>
                </a:solidFill>
                <a:latin typeface="Manrope" panose="020B0604020202020204" charset="0"/>
              </a:rPr>
              <a:t>ải thiện hiệu suất.</a:t>
            </a:r>
          </a:p>
          <a:p>
            <a:pPr marL="241300" lvl="0" indent="0" algn="l" rtl="0">
              <a:spcBef>
                <a:spcPts val="300"/>
              </a:spcBef>
              <a:spcAft>
                <a:spcPts val="0"/>
              </a:spcAft>
              <a:buNone/>
            </a:pPr>
            <a:endParaRPr sz="1100">
              <a:solidFill>
                <a:schemeClr val="dk1"/>
              </a:solidFill>
            </a:endParaRPr>
          </a:p>
          <a:p>
            <a:pPr marL="0" lvl="0" indent="0" algn="l" rtl="0">
              <a:spcBef>
                <a:spcPts val="300"/>
              </a:spcBef>
              <a:spcAft>
                <a:spcPts val="0"/>
              </a:spcAft>
              <a:buNone/>
            </a:pPr>
            <a:endParaRPr sz="1000">
              <a:solidFill>
                <a:schemeClr val="dk1"/>
              </a:solidFill>
            </a:endParaRPr>
          </a:p>
        </p:txBody>
      </p:sp>
      <p:sp>
        <p:nvSpPr>
          <p:cNvPr id="323" name="Google Shape;323;p38"/>
          <p:cNvSpPr txBox="1">
            <a:spLocks noGrp="1"/>
          </p:cNvSpPr>
          <p:nvPr>
            <p:ph type="title"/>
          </p:nvPr>
        </p:nvSpPr>
        <p:spPr>
          <a:xfrm>
            <a:off x="495274" y="14554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3">
                    <a:lumMod val="75000"/>
                  </a:schemeClr>
                </a:solidFill>
              </a:rPr>
              <a:t>2. Phát biểu bài toán</a:t>
            </a:r>
          </a:p>
        </p:txBody>
      </p:sp>
      <p:pic>
        <p:nvPicPr>
          <p:cNvPr id="1028" name="Picture 4" descr="4 Signing On Delivery Paper Illustrations - Free in SVG, PNG, EPS ...">
            <a:extLst>
              <a:ext uri="{FF2B5EF4-FFF2-40B4-BE49-F238E27FC236}">
                <a16:creationId xmlns:a16="http://schemas.microsoft.com/office/drawing/2014/main" id="{45E55ED5-21A8-B380-D75E-1F215CE17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4048" y="2061275"/>
            <a:ext cx="5433366" cy="3622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412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056" name="Picture 8" descr="Teamwork, Brainstorming Concept. New Project, Office Work. Woman Boss ...">
            <a:extLst>
              <a:ext uri="{FF2B5EF4-FFF2-40B4-BE49-F238E27FC236}">
                <a16:creationId xmlns:a16="http://schemas.microsoft.com/office/drawing/2014/main" id="{446648C6-E95F-513D-BBC5-684A2CDDB458}"/>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1194" r="1194"/>
          <a:stretch>
            <a:fillRect/>
          </a:stretch>
        </p:blipFill>
        <p:spPr bwMode="auto">
          <a:xfrm>
            <a:off x="609736" y="900424"/>
            <a:ext cx="3263146" cy="334265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70;p26">
            <a:extLst>
              <a:ext uri="{FF2B5EF4-FFF2-40B4-BE49-F238E27FC236}">
                <a16:creationId xmlns:a16="http://schemas.microsoft.com/office/drawing/2014/main" id="{A0FEA1EA-D6A9-FA8B-41E7-13EFD71F28DC}"/>
              </a:ext>
            </a:extLst>
          </p:cNvPr>
          <p:cNvSpPr txBox="1">
            <a:spLocks/>
          </p:cNvSpPr>
          <p:nvPr/>
        </p:nvSpPr>
        <p:spPr>
          <a:xfrm>
            <a:off x="4572000" y="1619573"/>
            <a:ext cx="4656425" cy="2862808"/>
          </a:xfrm>
          <a:prstGeom prst="rect">
            <a:avLst/>
          </a:prstGeom>
          <a:noFill/>
          <a:ln>
            <a:noFill/>
          </a:ln>
        </p:spPr>
        <p:txBody>
          <a:bodyPr spcFirstLastPara="1" wrap="square" lIns="91425" tIns="91425" rIns="91425" bIns="91425" anchor="b" anchorCtr="0">
            <a:noAutofit/>
          </a:bodyPr>
          <a:lstStyle/>
          <a:p>
            <a:pPr rtl="0">
              <a:buClrTx/>
              <a:buFontTx/>
            </a:pPr>
            <a:r>
              <a:rPr lang="en-US" sz="5400" b="1">
                <a:solidFill>
                  <a:schemeClr val="accent3">
                    <a:lumMod val="75000"/>
                  </a:schemeClr>
                </a:solidFill>
                <a:latin typeface="Manrope" panose="020B0604020202020204" charset="0"/>
              </a:rPr>
              <a:t>HỆ THỐNG HỖ TRỢ QUYẾT ĐỊNH</a:t>
            </a:r>
          </a:p>
        </p:txBody>
      </p:sp>
      <p:sp>
        <p:nvSpPr>
          <p:cNvPr id="3" name="Google Shape;176;p26">
            <a:extLst>
              <a:ext uri="{FF2B5EF4-FFF2-40B4-BE49-F238E27FC236}">
                <a16:creationId xmlns:a16="http://schemas.microsoft.com/office/drawing/2014/main" id="{80F51AC0-A607-115D-1C20-0634D6447018}"/>
              </a:ext>
            </a:extLst>
          </p:cNvPr>
          <p:cNvSpPr txBox="1">
            <a:spLocks/>
          </p:cNvSpPr>
          <p:nvPr/>
        </p:nvSpPr>
        <p:spPr>
          <a:xfrm>
            <a:off x="4200856" y="808082"/>
            <a:ext cx="1463774" cy="99895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8000" b="1">
                <a:solidFill>
                  <a:schemeClr val="accent3">
                    <a:lumMod val="50000"/>
                  </a:schemeClr>
                </a:solidFill>
                <a:latin typeface="Manrope" panose="020B0604020202020204" charset="0"/>
              </a:rPr>
              <a:t>03</a:t>
            </a:r>
          </a:p>
        </p:txBody>
      </p:sp>
    </p:spTree>
    <p:extLst>
      <p:ext uri="{BB962C8B-B14F-4D97-AF65-F5344CB8AC3E}">
        <p14:creationId xmlns:p14="http://schemas.microsoft.com/office/powerpoint/2010/main" val="1289555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1026" name="Picture 2" descr="A diagram of a process&#10;&#10;Description automatically generated">
            <a:extLst>
              <a:ext uri="{FF2B5EF4-FFF2-40B4-BE49-F238E27FC236}">
                <a16:creationId xmlns:a16="http://schemas.microsoft.com/office/drawing/2014/main" id="{8E76392E-24B5-818B-539B-877F60289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13464"/>
            <a:ext cx="9144000" cy="386397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323;p38">
            <a:extLst>
              <a:ext uri="{FF2B5EF4-FFF2-40B4-BE49-F238E27FC236}">
                <a16:creationId xmlns:a16="http://schemas.microsoft.com/office/drawing/2014/main" id="{FEC7E84F-0F86-6E7C-5B70-E13FB0EB4CCB}"/>
              </a:ext>
            </a:extLst>
          </p:cNvPr>
          <p:cNvSpPr txBox="1">
            <a:spLocks noGrp="1"/>
          </p:cNvSpPr>
          <p:nvPr>
            <p:ph type="title"/>
          </p:nvPr>
        </p:nvSpPr>
        <p:spPr>
          <a:xfrm>
            <a:off x="495274" y="499496"/>
            <a:ext cx="7704000" cy="572700"/>
          </a:xfrm>
          <a:prstGeom prst="rect">
            <a:avLst/>
          </a:prstGeom>
        </p:spPr>
        <p:txBody>
          <a:bodyPr spcFirstLastPara="1" wrap="square" lIns="91425" tIns="91425" rIns="91425" bIns="91425" anchor="t" anchorCtr="0">
            <a:noAutofit/>
          </a:bodyPr>
          <a:lstStyle/>
          <a:p>
            <a:r>
              <a:rPr lang="en-US">
                <a:solidFill>
                  <a:schemeClr val="accent3">
                    <a:lumMod val="75000"/>
                  </a:schemeClr>
                </a:solidFill>
              </a:rPr>
              <a:t>3.1. Nguyên </a:t>
            </a:r>
            <a:r>
              <a:rPr lang="en-US" err="1">
                <a:solidFill>
                  <a:schemeClr val="accent3">
                    <a:lumMod val="75000"/>
                  </a:schemeClr>
                </a:solidFill>
              </a:rPr>
              <a:t>tắc</a:t>
            </a:r>
            <a:r>
              <a:rPr lang="en-US">
                <a:solidFill>
                  <a:schemeClr val="accent3">
                    <a:lumMod val="75000"/>
                  </a:schemeClr>
                </a:solidFill>
              </a:rPr>
              <a:t> thiết </a:t>
            </a:r>
            <a:r>
              <a:rPr lang="en-US" err="1">
                <a:solidFill>
                  <a:schemeClr val="accent3">
                    <a:lumMod val="75000"/>
                  </a:schemeClr>
                </a:solidFill>
              </a:rPr>
              <a:t>kế</a:t>
            </a:r>
            <a:r>
              <a:rPr lang="en-US">
                <a:solidFill>
                  <a:schemeClr val="accent3">
                    <a:lumMod val="75000"/>
                  </a:schemeClr>
                </a:solidFill>
              </a:rPr>
              <a:t> DSS</a:t>
            </a:r>
          </a:p>
        </p:txBody>
      </p:sp>
    </p:spTree>
    <p:extLst>
      <p:ext uri="{BB962C8B-B14F-4D97-AF65-F5344CB8AC3E}">
        <p14:creationId xmlns:p14="http://schemas.microsoft.com/office/powerpoint/2010/main" val="1698848406"/>
      </p:ext>
    </p:extLst>
  </p:cSld>
  <p:clrMapOvr>
    <a:masterClrMapping/>
  </p:clrMapOvr>
</p:sld>
</file>

<file path=ppt/theme/theme1.xml><?xml version="1.0" encoding="utf-8"?>
<a:theme xmlns:a="http://schemas.openxmlformats.org/drawingml/2006/main" name="Simple Waves - Business Plan Basic Template by Slidesgo">
  <a:themeElements>
    <a:clrScheme name="Simple Light">
      <a:dk1>
        <a:srgbClr val="191919"/>
      </a:dk1>
      <a:lt1>
        <a:srgbClr val="FFFFFF"/>
      </a:lt1>
      <a:dk2>
        <a:srgbClr val="70BCCC"/>
      </a:dk2>
      <a:lt2>
        <a:srgbClr val="96D6DD"/>
      </a:lt2>
      <a:accent1>
        <a:srgbClr val="DBF5F8"/>
      </a:accent1>
      <a:accent2>
        <a:srgbClr val="CCBFA3"/>
      </a:accent2>
      <a:accent3>
        <a:srgbClr val="E6DAC1"/>
      </a:accent3>
      <a:accent4>
        <a:srgbClr val="FAF4E6"/>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2959</Words>
  <Application>Microsoft Office PowerPoint</Application>
  <PresentationFormat>On-screen Show (16:9)</PresentationFormat>
  <Paragraphs>210</Paragraphs>
  <Slides>48</Slides>
  <Notes>48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Nunito Light</vt:lpstr>
      <vt:lpstr>Manrope</vt:lpstr>
      <vt:lpstr>Mangal Pro</vt:lpstr>
      <vt:lpstr>Wingdings</vt:lpstr>
      <vt:lpstr>Times New Roman</vt:lpstr>
      <vt:lpstr>Albert Sans Light</vt:lpstr>
      <vt:lpstr>Albert Sans</vt:lpstr>
      <vt:lpstr>Arial</vt:lpstr>
      <vt:lpstr>Simple Waves - Business Plan Basic Template by Slidesgo</vt:lpstr>
      <vt:lpstr>Hệ thống hỗ trợ quyết định  Lựa chọn nguồn cung ứng và quản lý tồn kho trong  doanh nghiệp vừa và nhỏ</vt:lpstr>
      <vt:lpstr>DANH SÁCH THÀNH VIÊN</vt:lpstr>
      <vt:lpstr>NỘI DUNG CHÍNH BÁO CÁO</vt:lpstr>
      <vt:lpstr>PowerPoint Presentation</vt:lpstr>
      <vt:lpstr>1. Tổng quan</vt:lpstr>
      <vt:lpstr>PowerPoint Presentation</vt:lpstr>
      <vt:lpstr>2. Phát biểu bài toán</vt:lpstr>
      <vt:lpstr>PowerPoint Presentation</vt:lpstr>
      <vt:lpstr>3.1. Nguyên tắc thiết kế DSS</vt:lpstr>
      <vt:lpstr>3.2. Phạm vi đặc điểm của bài toán</vt:lpstr>
      <vt:lpstr>3.3. Kiến trúc DSS đề xuất</vt:lpstr>
      <vt:lpstr>3.3. Kiến trúc DSS đề xuất</vt:lpstr>
      <vt:lpstr>3.2. Kiến trúc DSS</vt:lpstr>
      <vt:lpstr>3.4. Xây dựng mô hình</vt:lpstr>
      <vt:lpstr>PowerPoint Presentation</vt:lpstr>
      <vt:lpstr>3.4. Xây dựng mô hình</vt:lpstr>
      <vt:lpstr>3.4. Xây dựng mô hình</vt:lpstr>
      <vt:lpstr>PowerPoint Presentation</vt:lpstr>
      <vt:lpstr>3.4. Xây dựng mô hình</vt:lpstr>
      <vt:lpstr>3.4. Xây dựng mô hình</vt:lpstr>
      <vt:lpstr>3.4. Xây dựng mô hình</vt:lpstr>
      <vt:lpstr>PowerPoint Presentation</vt:lpstr>
      <vt:lpstr>PowerPoint Presentation</vt:lpstr>
      <vt:lpstr>4.1. Thu thập dữ liệu</vt:lpstr>
      <vt:lpstr>4.2. Tổng hợp dữ liệu và huấn luyện mô hình</vt:lpstr>
      <vt:lpstr>4.2. Tổng hợp dữ liệu và huấn luyện mô hình</vt:lpstr>
      <vt:lpstr>4.2. Tổng hợp dữ liệu và huấn luyện mô hình</vt:lpstr>
      <vt:lpstr>4.3. Tối ưu hóa tham số </vt:lpstr>
      <vt:lpstr>4.3. Tối ưu hóa tham số </vt:lpstr>
      <vt:lpstr>4.3. Tối ưu hóa tham số </vt:lpstr>
      <vt:lpstr>4.4. Phân tích mức độ ảnh hưởng của các tham số</vt:lpstr>
      <vt:lpstr>4.4. Phân tích mức độ ảnh hưởng của các tham số</vt:lpstr>
      <vt:lpstr>4.4. Phân tích mức độ ảnh hưởng của các tham số</vt:lpstr>
      <vt:lpstr>4.4. Phân tích mức độ ảnh hưởng của các tham số</vt:lpstr>
      <vt:lpstr>4.4. Phân tích mức độ ảnh hưởng của các tham số</vt:lpstr>
      <vt:lpstr>4.4. Phân tích mức độ ảnh hưởng của các tham số</vt:lpstr>
      <vt:lpstr>4.4. Phân tích mức độ ảnh hưởng của các tham số</vt:lpstr>
      <vt:lpstr>4.4. Phân tích mức độ ảnh hưởng của các tham số</vt:lpstr>
      <vt:lpstr>4.5. Kết quả</vt:lpstr>
      <vt:lpstr>4.5. Kết quả</vt:lpstr>
      <vt:lpstr>4.5. Kết quả</vt:lpstr>
      <vt:lpstr>4.5. Kết quả</vt:lpstr>
      <vt:lpstr>4.5. Kết quả</vt:lpstr>
      <vt:lpstr>4.5. Kết quả</vt:lpstr>
      <vt:lpstr>PowerPoint Presentation</vt:lpstr>
      <vt:lpstr>5.1. Kết quả</vt:lpstr>
      <vt:lpstr>5.2. Đánh giá </vt:lpstr>
      <vt:lpstr>CẢM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thống Hệ hỗ trợ quyết định cho Business Plan Basic Template</dc:title>
  <dc:creator>Minh Nguyễn Hoàng</dc:creator>
  <cp:lastModifiedBy>Minh Nguyễn Hoàng</cp:lastModifiedBy>
  <cp:revision>1</cp:revision>
  <dcterms:modified xsi:type="dcterms:W3CDTF">2023-11-21T06:43:43Z</dcterms:modified>
</cp:coreProperties>
</file>